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2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0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9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4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0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4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5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6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D679-2491-45CE-B416-548FCB5CE6DF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B5780-BE43-49E0-8CC0-033364385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3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/>
          </a:bodyPr>
          <a:lstStyle/>
          <a:p>
            <a:r>
              <a:rPr lang="en-GB" b="1" dirty="0" smtClean="0"/>
              <a:t>Co-chairs summary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from Wednesday discussion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572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Notes from group work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000" dirty="0" smtClean="0"/>
              <a:t>Developing of a common understanding of IGG and need to understand each other (develop trust)</a:t>
            </a:r>
          </a:p>
          <a:p>
            <a:endParaRPr lang="en-US" sz="4000" dirty="0" smtClean="0"/>
          </a:p>
          <a:p>
            <a:r>
              <a:rPr lang="en-US" sz="4000" dirty="0" smtClean="0"/>
              <a:t>Monitoring greenprint (what are we learning?) </a:t>
            </a:r>
          </a:p>
          <a:p>
            <a:endParaRPr lang="en-US" sz="4000" dirty="0" smtClean="0"/>
          </a:p>
          <a:p>
            <a:r>
              <a:rPr lang="en-US" sz="4000" dirty="0" smtClean="0"/>
              <a:t>Harmonizing policies (review processes)</a:t>
            </a:r>
          </a:p>
          <a:p>
            <a:endParaRPr lang="en-US" sz="4000" dirty="0" smtClean="0"/>
          </a:p>
          <a:p>
            <a:r>
              <a:rPr lang="en-US" sz="4000" dirty="0" smtClean="0"/>
              <a:t>Involvement of actors – participation and inclusiveness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9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Notes from group work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000" dirty="0" smtClean="0"/>
              <a:t>Coordination of initiatives – role of platforms to bring all stakeholders together </a:t>
            </a:r>
          </a:p>
          <a:p>
            <a:endParaRPr lang="en-US" sz="4000" dirty="0" smtClean="0"/>
          </a:p>
          <a:p>
            <a:r>
              <a:rPr lang="en-US" sz="4000" dirty="0" smtClean="0"/>
              <a:t>How do we move from small projects to scale – how do we achieve a landscape approach</a:t>
            </a:r>
          </a:p>
          <a:p>
            <a:endParaRPr lang="en-US" sz="4000" dirty="0" smtClean="0"/>
          </a:p>
          <a:p>
            <a:r>
              <a:rPr lang="en-US" sz="4000" dirty="0" smtClean="0"/>
              <a:t>Improved efficiency of use of natural resources</a:t>
            </a:r>
          </a:p>
          <a:p>
            <a:endParaRPr lang="en-US" sz="4000" dirty="0" smtClean="0"/>
          </a:p>
          <a:p>
            <a:r>
              <a:rPr lang="en-US" sz="4000" dirty="0" smtClean="0"/>
              <a:t>Who bares the cost of the landscape approach (roles and responsibilities</a:t>
            </a:r>
            <a:r>
              <a:rPr lang="en-US" dirty="0" smtClean="0"/>
              <a:t>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87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pic>
        <p:nvPicPr>
          <p:cNvPr id="1026" name="Picture 2" descr="D:\Home\My Documents\6. Pictures\My Pictures\Tanzania\2016 Iringa and DSM\TZ 2016 Iringa (11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3780"/>
            <a:ext cx="372641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42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morning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Building on </a:t>
            </a:r>
            <a:r>
              <a:rPr lang="en-GB" dirty="0" smtClean="0"/>
              <a:t>existing </a:t>
            </a:r>
            <a:r>
              <a:rPr lang="en-GB" dirty="0" smtClean="0"/>
              <a:t>initiatives </a:t>
            </a:r>
            <a:r>
              <a:rPr lang="en-GB" dirty="0" smtClean="0"/>
              <a:t>and to </a:t>
            </a:r>
            <a:r>
              <a:rPr lang="en-GB" dirty="0" smtClean="0"/>
              <a:t>address the </a:t>
            </a:r>
            <a:r>
              <a:rPr lang="en-GB" dirty="0" smtClean="0"/>
              <a:t>issues raised:</a:t>
            </a:r>
            <a:endParaRPr lang="en-GB" dirty="0" smtClean="0"/>
          </a:p>
          <a:p>
            <a:pPr lvl="1"/>
            <a:r>
              <a:rPr lang="en-GB" dirty="0"/>
              <a:t>What key tasks need to be </a:t>
            </a:r>
            <a:r>
              <a:rPr lang="en-GB" dirty="0" smtClean="0"/>
              <a:t>undertaken</a:t>
            </a:r>
            <a:endParaRPr lang="en-GB" dirty="0"/>
          </a:p>
          <a:p>
            <a:pPr lvl="1"/>
            <a:r>
              <a:rPr lang="en-GB" dirty="0" smtClean="0"/>
              <a:t>What </a:t>
            </a:r>
            <a:r>
              <a:rPr lang="en-GB" dirty="0" smtClean="0"/>
              <a:t>key stakeholders need to be </a:t>
            </a:r>
            <a:r>
              <a:rPr lang="en-GB" dirty="0" smtClean="0"/>
              <a:t>involved</a:t>
            </a:r>
          </a:p>
          <a:p>
            <a:pPr lvl="1"/>
            <a:r>
              <a:rPr lang="en-GB" dirty="0" smtClean="0"/>
              <a:t>What would be the source of funding </a:t>
            </a:r>
            <a:endParaRPr lang="en-GB" dirty="0" smtClean="0"/>
          </a:p>
          <a:p>
            <a:pPr lvl="1"/>
            <a:r>
              <a:rPr lang="en-GB" dirty="0" smtClean="0"/>
              <a:t>How </a:t>
            </a:r>
            <a:r>
              <a:rPr lang="en-GB" dirty="0" smtClean="0"/>
              <a:t>can we use those to influence policy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Co-chairs summary  from Wednesday discussion </vt:lpstr>
      <vt:lpstr> Notes from group work </vt:lpstr>
      <vt:lpstr> Notes from group work </vt:lpstr>
      <vt:lpstr>Reflections</vt:lpstr>
      <vt:lpstr>Thursday morning </vt:lpstr>
    </vt:vector>
  </TitlesOfParts>
  <Company>IUCN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Co-chairs summary</dc:title>
  <dc:creator>IUCN\BussC</dc:creator>
  <cp:lastModifiedBy>IUCN\BussC</cp:lastModifiedBy>
  <cp:revision>5</cp:revision>
  <dcterms:created xsi:type="dcterms:W3CDTF">2016-11-03T04:41:48Z</dcterms:created>
  <dcterms:modified xsi:type="dcterms:W3CDTF">2016-11-03T05:21:19Z</dcterms:modified>
</cp:coreProperties>
</file>