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73" r:id="rId5"/>
    <p:sldId id="277" r:id="rId6"/>
    <p:sldId id="259" r:id="rId7"/>
    <p:sldId id="261" r:id="rId8"/>
    <p:sldId id="495" r:id="rId9"/>
    <p:sldId id="496" r:id="rId10"/>
    <p:sldId id="497" r:id="rId11"/>
    <p:sldId id="498" r:id="rId12"/>
    <p:sldId id="502" r:id="rId13"/>
    <p:sldId id="510" r:id="rId14"/>
    <p:sldId id="465" r:id="rId15"/>
    <p:sldId id="466" r:id="rId16"/>
    <p:sldId id="574" r:id="rId17"/>
    <p:sldId id="262" r:id="rId18"/>
    <p:sldId id="264" r:id="rId19"/>
    <p:sldId id="268" r:id="rId20"/>
    <p:sldId id="269" r:id="rId21"/>
    <p:sldId id="271" r:id="rId22"/>
    <p:sldId id="272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5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5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D79CA-DD8D-4170-BEEC-718407C8C4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83220-BDCF-472E-9B7B-C24A236BEB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Global biodiversity and climate crisis</a:t>
          </a:r>
        </a:p>
      </dgm:t>
    </dgm:pt>
    <dgm:pt modelId="{DD2830AC-0709-479C-96A1-EF6BA3ED60A8}" type="parTrans" cxnId="{58D2BDBB-CB3A-47A8-BF64-5CB3B78A4CBB}">
      <dgm:prSet/>
      <dgm:spPr/>
      <dgm:t>
        <a:bodyPr/>
        <a:lstStyle/>
        <a:p>
          <a:endParaRPr lang="en-US"/>
        </a:p>
      </dgm:t>
    </dgm:pt>
    <dgm:pt modelId="{C7654312-536A-4214-91F6-972C5DC83B8A}" type="sibTrans" cxnId="{58D2BDBB-CB3A-47A8-BF64-5CB3B78A4CBB}">
      <dgm:prSet/>
      <dgm:spPr/>
      <dgm:t>
        <a:bodyPr/>
        <a:lstStyle/>
        <a:p>
          <a:endParaRPr lang="en-US"/>
        </a:p>
      </dgm:t>
    </dgm:pt>
    <dgm:pt modelId="{321BCC51-B153-483E-9297-63B49A30FF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Ecosystem restoration as a nature-based solution</a:t>
          </a:r>
        </a:p>
      </dgm:t>
    </dgm:pt>
    <dgm:pt modelId="{921A3EF8-86B4-4B08-9EF2-261EE2AB8784}" type="parTrans" cxnId="{7109C250-14A2-4843-8077-4DF719E5DA86}">
      <dgm:prSet/>
      <dgm:spPr/>
      <dgm:t>
        <a:bodyPr/>
        <a:lstStyle/>
        <a:p>
          <a:endParaRPr lang="en-US"/>
        </a:p>
      </dgm:t>
    </dgm:pt>
    <dgm:pt modelId="{5199ED4E-5E35-4B25-939B-2A1055B05B03}" type="sibTrans" cxnId="{7109C250-14A2-4843-8077-4DF719E5DA86}">
      <dgm:prSet/>
      <dgm:spPr/>
      <dgm:t>
        <a:bodyPr/>
        <a:lstStyle/>
        <a:p>
          <a:endParaRPr lang="en-US"/>
        </a:p>
      </dgm:t>
    </dgm:pt>
    <dgm:pt modelId="{679CBDD1-CABC-400C-8DD2-7B0A925B8C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 Decade on Ecosystem Restoration (2021–2030)</a:t>
          </a:r>
        </a:p>
      </dgm:t>
    </dgm:pt>
    <dgm:pt modelId="{BBF4FA01-F598-41DC-9258-E0DA1658227D}" type="parTrans" cxnId="{01B74FAD-341E-4560-B262-2218F79293C2}">
      <dgm:prSet/>
      <dgm:spPr/>
      <dgm:t>
        <a:bodyPr/>
        <a:lstStyle/>
        <a:p>
          <a:endParaRPr lang="en-US"/>
        </a:p>
      </dgm:t>
    </dgm:pt>
    <dgm:pt modelId="{075A73F4-BED7-4028-A353-95ACF4D209F3}" type="sibTrans" cxnId="{01B74FAD-341E-4560-B262-2218F79293C2}">
      <dgm:prSet/>
      <dgm:spPr/>
      <dgm:t>
        <a:bodyPr/>
        <a:lstStyle/>
        <a:p>
          <a:endParaRPr lang="en-US"/>
        </a:p>
      </dgm:t>
    </dgm:pt>
    <dgm:pt modelId="{1B3FF5E5-CBD2-451F-9830-35EEC96143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Global Biodiversity Framework</a:t>
          </a:r>
        </a:p>
      </dgm:t>
    </dgm:pt>
    <dgm:pt modelId="{223A92B1-136A-482E-A829-B0C87675305C}" type="parTrans" cxnId="{1DCC3793-D571-4412-AF80-BAC1F2C6FB31}">
      <dgm:prSet/>
      <dgm:spPr/>
      <dgm:t>
        <a:bodyPr/>
        <a:lstStyle/>
        <a:p>
          <a:endParaRPr lang="en-US"/>
        </a:p>
      </dgm:t>
    </dgm:pt>
    <dgm:pt modelId="{FD2EB327-892D-420D-944B-134CB791E6B5}" type="sibTrans" cxnId="{1DCC3793-D571-4412-AF80-BAC1F2C6FB31}">
      <dgm:prSet/>
      <dgm:spPr/>
      <dgm:t>
        <a:bodyPr/>
        <a:lstStyle/>
        <a:p>
          <a:endParaRPr lang="en-US"/>
        </a:p>
      </dgm:t>
    </dgm:pt>
    <dgm:pt modelId="{7F665BF3-E5C4-44EF-9D97-4D32E15BFB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Bonn Challenge</a:t>
          </a:r>
        </a:p>
      </dgm:t>
    </dgm:pt>
    <dgm:pt modelId="{B083EF83-11D1-4205-A204-DFC91FBB48B5}" type="parTrans" cxnId="{A7626C2C-6926-4B26-9F93-2755A68FAB13}">
      <dgm:prSet/>
      <dgm:spPr/>
      <dgm:t>
        <a:bodyPr/>
        <a:lstStyle/>
        <a:p>
          <a:endParaRPr lang="en-US"/>
        </a:p>
      </dgm:t>
    </dgm:pt>
    <dgm:pt modelId="{E7582F22-3CEE-42DC-A4A5-275A5E09E8ED}" type="sibTrans" cxnId="{A7626C2C-6926-4B26-9F93-2755A68FAB13}">
      <dgm:prSet/>
      <dgm:spPr/>
      <dgm:t>
        <a:bodyPr/>
        <a:lstStyle/>
        <a:p>
          <a:endParaRPr lang="en-US"/>
        </a:p>
      </dgm:t>
    </dgm:pt>
    <dgm:pt modelId="{881375D0-378B-475C-A19A-3B9BFE31C62E}" type="pres">
      <dgm:prSet presAssocID="{857D79CA-DD8D-4170-BEEC-718407C8C403}" presName="root" presStyleCnt="0">
        <dgm:presLayoutVars>
          <dgm:dir/>
          <dgm:resizeHandles val="exact"/>
        </dgm:presLayoutVars>
      </dgm:prSet>
      <dgm:spPr/>
    </dgm:pt>
    <dgm:pt modelId="{5158C124-8F9B-4C28-8ABF-E665D035345A}" type="pres">
      <dgm:prSet presAssocID="{64383220-BDCF-472E-9B7B-C24A236BEB01}" presName="compNode" presStyleCnt="0"/>
      <dgm:spPr/>
    </dgm:pt>
    <dgm:pt modelId="{B82D2080-BE03-43DB-BB15-9C0030D0C28C}" type="pres">
      <dgm:prSet presAssocID="{64383220-BDCF-472E-9B7B-C24A236BEB01}" presName="bgRect" presStyleLbl="bgShp" presStyleIdx="0" presStyleCnt="5"/>
      <dgm:spPr/>
    </dgm:pt>
    <dgm:pt modelId="{B2FA2F1A-9A3E-4218-B548-64EC14F2F180}" type="pres">
      <dgm:prSet presAssocID="{64383220-BDCF-472E-9B7B-C24A236BEB0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81ADE4E-3050-4A6A-9FDB-C394284636E0}" type="pres">
      <dgm:prSet presAssocID="{64383220-BDCF-472E-9B7B-C24A236BEB01}" presName="spaceRect" presStyleCnt="0"/>
      <dgm:spPr/>
    </dgm:pt>
    <dgm:pt modelId="{1B63E855-3A42-4A50-A470-8089C6D1F533}" type="pres">
      <dgm:prSet presAssocID="{64383220-BDCF-472E-9B7B-C24A236BEB01}" presName="parTx" presStyleLbl="revTx" presStyleIdx="0" presStyleCnt="5">
        <dgm:presLayoutVars>
          <dgm:chMax val="0"/>
          <dgm:chPref val="0"/>
        </dgm:presLayoutVars>
      </dgm:prSet>
      <dgm:spPr/>
    </dgm:pt>
    <dgm:pt modelId="{BBC0EAD5-4F9E-4339-8B6E-5A53EE63CC8C}" type="pres">
      <dgm:prSet presAssocID="{C7654312-536A-4214-91F6-972C5DC83B8A}" presName="sibTrans" presStyleCnt="0"/>
      <dgm:spPr/>
    </dgm:pt>
    <dgm:pt modelId="{F40948F0-35CC-4FE0-BFDA-8624A72AEB33}" type="pres">
      <dgm:prSet presAssocID="{321BCC51-B153-483E-9297-63B49A30FFA1}" presName="compNode" presStyleCnt="0"/>
      <dgm:spPr/>
    </dgm:pt>
    <dgm:pt modelId="{E21AEAC8-BE9B-43FC-97B6-5CD026CB7345}" type="pres">
      <dgm:prSet presAssocID="{321BCC51-B153-483E-9297-63B49A30FFA1}" presName="bgRect" presStyleLbl="bgShp" presStyleIdx="1" presStyleCnt="5"/>
      <dgm:spPr/>
    </dgm:pt>
    <dgm:pt modelId="{16C54CCE-F64D-4F79-8915-5376F432286C}" type="pres">
      <dgm:prSet presAssocID="{321BCC51-B153-483E-9297-63B49A30FFA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E40C6D64-E946-46F9-8F7E-DE7B30B2C1AF}" type="pres">
      <dgm:prSet presAssocID="{321BCC51-B153-483E-9297-63B49A30FFA1}" presName="spaceRect" presStyleCnt="0"/>
      <dgm:spPr/>
    </dgm:pt>
    <dgm:pt modelId="{25968450-6360-46C2-A294-53254F38870D}" type="pres">
      <dgm:prSet presAssocID="{321BCC51-B153-483E-9297-63B49A30FFA1}" presName="parTx" presStyleLbl="revTx" presStyleIdx="1" presStyleCnt="5">
        <dgm:presLayoutVars>
          <dgm:chMax val="0"/>
          <dgm:chPref val="0"/>
        </dgm:presLayoutVars>
      </dgm:prSet>
      <dgm:spPr/>
    </dgm:pt>
    <dgm:pt modelId="{7061E2A1-6E80-49B5-9163-0AD5C6BCA3BF}" type="pres">
      <dgm:prSet presAssocID="{5199ED4E-5E35-4B25-939B-2A1055B05B03}" presName="sibTrans" presStyleCnt="0"/>
      <dgm:spPr/>
    </dgm:pt>
    <dgm:pt modelId="{7BBB7461-E5A9-4177-A9AB-D7A9E4683A9D}" type="pres">
      <dgm:prSet presAssocID="{679CBDD1-CABC-400C-8DD2-7B0A925B8C38}" presName="compNode" presStyleCnt="0"/>
      <dgm:spPr/>
    </dgm:pt>
    <dgm:pt modelId="{42CACA3D-D4A3-461E-B228-2818E56BE74D}" type="pres">
      <dgm:prSet presAssocID="{679CBDD1-CABC-400C-8DD2-7B0A925B8C38}" presName="bgRect" presStyleLbl="bgShp" presStyleIdx="2" presStyleCnt="5"/>
      <dgm:spPr/>
    </dgm:pt>
    <dgm:pt modelId="{DD2C7471-5C06-470C-964A-1130F469F10D}" type="pres">
      <dgm:prSet presAssocID="{679CBDD1-CABC-400C-8DD2-7B0A925B8C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0E71E37D-0352-4437-830F-EE0A6F6E39FF}" type="pres">
      <dgm:prSet presAssocID="{679CBDD1-CABC-400C-8DD2-7B0A925B8C38}" presName="spaceRect" presStyleCnt="0"/>
      <dgm:spPr/>
    </dgm:pt>
    <dgm:pt modelId="{E95BFA29-D4DE-4A69-A3C1-7B2C9B8DD1F8}" type="pres">
      <dgm:prSet presAssocID="{679CBDD1-CABC-400C-8DD2-7B0A925B8C38}" presName="parTx" presStyleLbl="revTx" presStyleIdx="2" presStyleCnt="5">
        <dgm:presLayoutVars>
          <dgm:chMax val="0"/>
          <dgm:chPref val="0"/>
        </dgm:presLayoutVars>
      </dgm:prSet>
      <dgm:spPr/>
    </dgm:pt>
    <dgm:pt modelId="{02A886A9-6CFF-48A2-A709-09F04E7D8BB6}" type="pres">
      <dgm:prSet presAssocID="{075A73F4-BED7-4028-A353-95ACF4D209F3}" presName="sibTrans" presStyleCnt="0"/>
      <dgm:spPr/>
    </dgm:pt>
    <dgm:pt modelId="{E3943EC2-2142-4BC7-BD3F-1F3A7DE7410F}" type="pres">
      <dgm:prSet presAssocID="{1B3FF5E5-CBD2-451F-9830-35EEC9614372}" presName="compNode" presStyleCnt="0"/>
      <dgm:spPr/>
    </dgm:pt>
    <dgm:pt modelId="{6ED77B05-C867-4DD4-B19B-E1278EEB3801}" type="pres">
      <dgm:prSet presAssocID="{1B3FF5E5-CBD2-451F-9830-35EEC9614372}" presName="bgRect" presStyleLbl="bgShp" presStyleIdx="3" presStyleCnt="5"/>
      <dgm:spPr/>
    </dgm:pt>
    <dgm:pt modelId="{8AEC4AD8-5D5C-4598-8A3F-A4818151341D}" type="pres">
      <dgm:prSet presAssocID="{1B3FF5E5-CBD2-451F-9830-35EEC961437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6D7619F-F2F3-4DD2-A132-0CC4EB80E474}" type="pres">
      <dgm:prSet presAssocID="{1B3FF5E5-CBD2-451F-9830-35EEC9614372}" presName="spaceRect" presStyleCnt="0"/>
      <dgm:spPr/>
    </dgm:pt>
    <dgm:pt modelId="{928D5AB2-935F-4C08-BDA5-981F3B9C92AE}" type="pres">
      <dgm:prSet presAssocID="{1B3FF5E5-CBD2-451F-9830-35EEC9614372}" presName="parTx" presStyleLbl="revTx" presStyleIdx="3" presStyleCnt="5">
        <dgm:presLayoutVars>
          <dgm:chMax val="0"/>
          <dgm:chPref val="0"/>
        </dgm:presLayoutVars>
      </dgm:prSet>
      <dgm:spPr/>
    </dgm:pt>
    <dgm:pt modelId="{B31878FB-1B84-4A2E-AD96-CA6E086362FF}" type="pres">
      <dgm:prSet presAssocID="{FD2EB327-892D-420D-944B-134CB791E6B5}" presName="sibTrans" presStyleCnt="0"/>
      <dgm:spPr/>
    </dgm:pt>
    <dgm:pt modelId="{BAAA9562-07B2-45E2-BC4D-6D389DB20F8F}" type="pres">
      <dgm:prSet presAssocID="{7F665BF3-E5C4-44EF-9D97-4D32E15BFB5A}" presName="compNode" presStyleCnt="0"/>
      <dgm:spPr/>
    </dgm:pt>
    <dgm:pt modelId="{F240576F-81CB-4A6F-AECE-FE2842D68CB0}" type="pres">
      <dgm:prSet presAssocID="{7F665BF3-E5C4-44EF-9D97-4D32E15BFB5A}" presName="bgRect" presStyleLbl="bgShp" presStyleIdx="4" presStyleCnt="5"/>
      <dgm:spPr/>
    </dgm:pt>
    <dgm:pt modelId="{F5711D8A-9262-4014-88A5-45746783E556}" type="pres">
      <dgm:prSet presAssocID="{7F665BF3-E5C4-44EF-9D97-4D32E15BFB5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yers(design)"/>
        </a:ext>
      </dgm:extLst>
    </dgm:pt>
    <dgm:pt modelId="{90B7773A-BDDF-4328-BD62-5EE70B600C39}" type="pres">
      <dgm:prSet presAssocID="{7F665BF3-E5C4-44EF-9D97-4D32E15BFB5A}" presName="spaceRect" presStyleCnt="0"/>
      <dgm:spPr/>
    </dgm:pt>
    <dgm:pt modelId="{B62CBCE0-E6F8-4E56-8F43-460CC23B1574}" type="pres">
      <dgm:prSet presAssocID="{7F665BF3-E5C4-44EF-9D97-4D32E15BFB5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7C4F13-8ABB-443C-9774-EB8680E1336A}" type="presOf" srcId="{64383220-BDCF-472E-9B7B-C24A236BEB01}" destId="{1B63E855-3A42-4A50-A470-8089C6D1F533}" srcOrd="0" destOrd="0" presId="urn:microsoft.com/office/officeart/2018/2/layout/IconVerticalSolidList"/>
    <dgm:cxn modelId="{A7626C2C-6926-4B26-9F93-2755A68FAB13}" srcId="{857D79CA-DD8D-4170-BEEC-718407C8C403}" destId="{7F665BF3-E5C4-44EF-9D97-4D32E15BFB5A}" srcOrd="4" destOrd="0" parTransId="{B083EF83-11D1-4205-A204-DFC91FBB48B5}" sibTransId="{E7582F22-3CEE-42DC-A4A5-275A5E09E8ED}"/>
    <dgm:cxn modelId="{D3016341-BB77-4620-9357-674D7CC73055}" type="presOf" srcId="{321BCC51-B153-483E-9297-63B49A30FFA1}" destId="{25968450-6360-46C2-A294-53254F38870D}" srcOrd="0" destOrd="0" presId="urn:microsoft.com/office/officeart/2018/2/layout/IconVerticalSolidList"/>
    <dgm:cxn modelId="{2673A641-0F6E-4ADC-B932-0B77819BB6D9}" type="presOf" srcId="{7F665BF3-E5C4-44EF-9D97-4D32E15BFB5A}" destId="{B62CBCE0-E6F8-4E56-8F43-460CC23B1574}" srcOrd="0" destOrd="0" presId="urn:microsoft.com/office/officeart/2018/2/layout/IconVerticalSolidList"/>
    <dgm:cxn modelId="{7109C250-14A2-4843-8077-4DF719E5DA86}" srcId="{857D79CA-DD8D-4170-BEEC-718407C8C403}" destId="{321BCC51-B153-483E-9297-63B49A30FFA1}" srcOrd="1" destOrd="0" parTransId="{921A3EF8-86B4-4B08-9EF2-261EE2AB8784}" sibTransId="{5199ED4E-5E35-4B25-939B-2A1055B05B03}"/>
    <dgm:cxn modelId="{6E08A75B-D0FC-498F-B1AB-45E8AA34A907}" type="presOf" srcId="{679CBDD1-CABC-400C-8DD2-7B0A925B8C38}" destId="{E95BFA29-D4DE-4A69-A3C1-7B2C9B8DD1F8}" srcOrd="0" destOrd="0" presId="urn:microsoft.com/office/officeart/2018/2/layout/IconVerticalSolidList"/>
    <dgm:cxn modelId="{1DCC3793-D571-4412-AF80-BAC1F2C6FB31}" srcId="{857D79CA-DD8D-4170-BEEC-718407C8C403}" destId="{1B3FF5E5-CBD2-451F-9830-35EEC9614372}" srcOrd="3" destOrd="0" parTransId="{223A92B1-136A-482E-A829-B0C87675305C}" sibTransId="{FD2EB327-892D-420D-944B-134CB791E6B5}"/>
    <dgm:cxn modelId="{A6DFB7A0-1249-4906-9F1F-6514FF212A8F}" type="presOf" srcId="{857D79CA-DD8D-4170-BEEC-718407C8C403}" destId="{881375D0-378B-475C-A19A-3B9BFE31C62E}" srcOrd="0" destOrd="0" presId="urn:microsoft.com/office/officeart/2018/2/layout/IconVerticalSolidList"/>
    <dgm:cxn modelId="{01B74FAD-341E-4560-B262-2218F79293C2}" srcId="{857D79CA-DD8D-4170-BEEC-718407C8C403}" destId="{679CBDD1-CABC-400C-8DD2-7B0A925B8C38}" srcOrd="2" destOrd="0" parTransId="{BBF4FA01-F598-41DC-9258-E0DA1658227D}" sibTransId="{075A73F4-BED7-4028-A353-95ACF4D209F3}"/>
    <dgm:cxn modelId="{58D2BDBB-CB3A-47A8-BF64-5CB3B78A4CBB}" srcId="{857D79CA-DD8D-4170-BEEC-718407C8C403}" destId="{64383220-BDCF-472E-9B7B-C24A236BEB01}" srcOrd="0" destOrd="0" parTransId="{DD2830AC-0709-479C-96A1-EF6BA3ED60A8}" sibTransId="{C7654312-536A-4214-91F6-972C5DC83B8A}"/>
    <dgm:cxn modelId="{1B9C1ACC-33E1-4230-BD22-5670B33E7FE1}" type="presOf" srcId="{1B3FF5E5-CBD2-451F-9830-35EEC9614372}" destId="{928D5AB2-935F-4C08-BDA5-981F3B9C92AE}" srcOrd="0" destOrd="0" presId="urn:microsoft.com/office/officeart/2018/2/layout/IconVerticalSolidList"/>
    <dgm:cxn modelId="{AD9E26C6-A200-42B5-960B-19F4735B7B75}" type="presParOf" srcId="{881375D0-378B-475C-A19A-3B9BFE31C62E}" destId="{5158C124-8F9B-4C28-8ABF-E665D035345A}" srcOrd="0" destOrd="0" presId="urn:microsoft.com/office/officeart/2018/2/layout/IconVerticalSolidList"/>
    <dgm:cxn modelId="{C63C6FEA-78C4-4B34-A43D-AC937DDE47E4}" type="presParOf" srcId="{5158C124-8F9B-4C28-8ABF-E665D035345A}" destId="{B82D2080-BE03-43DB-BB15-9C0030D0C28C}" srcOrd="0" destOrd="0" presId="urn:microsoft.com/office/officeart/2018/2/layout/IconVerticalSolidList"/>
    <dgm:cxn modelId="{A2C19BA1-71FA-4820-94FC-E61C2E691A5D}" type="presParOf" srcId="{5158C124-8F9B-4C28-8ABF-E665D035345A}" destId="{B2FA2F1A-9A3E-4218-B548-64EC14F2F180}" srcOrd="1" destOrd="0" presId="urn:microsoft.com/office/officeart/2018/2/layout/IconVerticalSolidList"/>
    <dgm:cxn modelId="{A1B1D047-224A-4CD1-8E0E-682C41BA0DAC}" type="presParOf" srcId="{5158C124-8F9B-4C28-8ABF-E665D035345A}" destId="{081ADE4E-3050-4A6A-9FDB-C394284636E0}" srcOrd="2" destOrd="0" presId="urn:microsoft.com/office/officeart/2018/2/layout/IconVerticalSolidList"/>
    <dgm:cxn modelId="{E5AA7EA7-3657-4535-A43C-6EDA9E9A381C}" type="presParOf" srcId="{5158C124-8F9B-4C28-8ABF-E665D035345A}" destId="{1B63E855-3A42-4A50-A470-8089C6D1F533}" srcOrd="3" destOrd="0" presId="urn:microsoft.com/office/officeart/2018/2/layout/IconVerticalSolidList"/>
    <dgm:cxn modelId="{2EDBED38-AFE7-444F-BEF4-512D6F84C09C}" type="presParOf" srcId="{881375D0-378B-475C-A19A-3B9BFE31C62E}" destId="{BBC0EAD5-4F9E-4339-8B6E-5A53EE63CC8C}" srcOrd="1" destOrd="0" presId="urn:microsoft.com/office/officeart/2018/2/layout/IconVerticalSolidList"/>
    <dgm:cxn modelId="{BC31FAD9-9B4A-4B2E-B8BE-EE5467D202D1}" type="presParOf" srcId="{881375D0-378B-475C-A19A-3B9BFE31C62E}" destId="{F40948F0-35CC-4FE0-BFDA-8624A72AEB33}" srcOrd="2" destOrd="0" presId="urn:microsoft.com/office/officeart/2018/2/layout/IconVerticalSolidList"/>
    <dgm:cxn modelId="{18BCFFFF-734A-4DA5-9960-6610E3E88A1F}" type="presParOf" srcId="{F40948F0-35CC-4FE0-BFDA-8624A72AEB33}" destId="{E21AEAC8-BE9B-43FC-97B6-5CD026CB7345}" srcOrd="0" destOrd="0" presId="urn:microsoft.com/office/officeart/2018/2/layout/IconVerticalSolidList"/>
    <dgm:cxn modelId="{4D6D5B0C-FC19-4367-B68E-F82D52A68CA7}" type="presParOf" srcId="{F40948F0-35CC-4FE0-BFDA-8624A72AEB33}" destId="{16C54CCE-F64D-4F79-8915-5376F432286C}" srcOrd="1" destOrd="0" presId="urn:microsoft.com/office/officeart/2018/2/layout/IconVerticalSolidList"/>
    <dgm:cxn modelId="{4E8B9BEA-D4C8-4CBF-8165-C6E923AB1BFE}" type="presParOf" srcId="{F40948F0-35CC-4FE0-BFDA-8624A72AEB33}" destId="{E40C6D64-E946-46F9-8F7E-DE7B30B2C1AF}" srcOrd="2" destOrd="0" presId="urn:microsoft.com/office/officeart/2018/2/layout/IconVerticalSolidList"/>
    <dgm:cxn modelId="{E6E35169-A93E-465E-9B0B-4A9F2C01A677}" type="presParOf" srcId="{F40948F0-35CC-4FE0-BFDA-8624A72AEB33}" destId="{25968450-6360-46C2-A294-53254F38870D}" srcOrd="3" destOrd="0" presId="urn:microsoft.com/office/officeart/2018/2/layout/IconVerticalSolidList"/>
    <dgm:cxn modelId="{852F603C-296B-4F60-9A12-B34EF1733AB5}" type="presParOf" srcId="{881375D0-378B-475C-A19A-3B9BFE31C62E}" destId="{7061E2A1-6E80-49B5-9163-0AD5C6BCA3BF}" srcOrd="3" destOrd="0" presId="urn:microsoft.com/office/officeart/2018/2/layout/IconVerticalSolidList"/>
    <dgm:cxn modelId="{9532D2EA-968D-4EB4-86B6-144F2A093A33}" type="presParOf" srcId="{881375D0-378B-475C-A19A-3B9BFE31C62E}" destId="{7BBB7461-E5A9-4177-A9AB-D7A9E4683A9D}" srcOrd="4" destOrd="0" presId="urn:microsoft.com/office/officeart/2018/2/layout/IconVerticalSolidList"/>
    <dgm:cxn modelId="{8E7A93AD-6FA6-44E1-9112-43CEB754626C}" type="presParOf" srcId="{7BBB7461-E5A9-4177-A9AB-D7A9E4683A9D}" destId="{42CACA3D-D4A3-461E-B228-2818E56BE74D}" srcOrd="0" destOrd="0" presId="urn:microsoft.com/office/officeart/2018/2/layout/IconVerticalSolidList"/>
    <dgm:cxn modelId="{1BD9358F-E6A7-41BD-BC65-688CDA280DB8}" type="presParOf" srcId="{7BBB7461-E5A9-4177-A9AB-D7A9E4683A9D}" destId="{DD2C7471-5C06-470C-964A-1130F469F10D}" srcOrd="1" destOrd="0" presId="urn:microsoft.com/office/officeart/2018/2/layout/IconVerticalSolidList"/>
    <dgm:cxn modelId="{36C3C07E-4F83-4C46-98CE-D48790949AF0}" type="presParOf" srcId="{7BBB7461-E5A9-4177-A9AB-D7A9E4683A9D}" destId="{0E71E37D-0352-4437-830F-EE0A6F6E39FF}" srcOrd="2" destOrd="0" presId="urn:microsoft.com/office/officeart/2018/2/layout/IconVerticalSolidList"/>
    <dgm:cxn modelId="{4FE7891A-6070-43F1-90EB-72CBFDDE8645}" type="presParOf" srcId="{7BBB7461-E5A9-4177-A9AB-D7A9E4683A9D}" destId="{E95BFA29-D4DE-4A69-A3C1-7B2C9B8DD1F8}" srcOrd="3" destOrd="0" presId="urn:microsoft.com/office/officeart/2018/2/layout/IconVerticalSolidList"/>
    <dgm:cxn modelId="{7EEC77DA-3446-4D32-A83E-724EB99275CF}" type="presParOf" srcId="{881375D0-378B-475C-A19A-3B9BFE31C62E}" destId="{02A886A9-6CFF-48A2-A709-09F04E7D8BB6}" srcOrd="5" destOrd="0" presId="urn:microsoft.com/office/officeart/2018/2/layout/IconVerticalSolidList"/>
    <dgm:cxn modelId="{FDB48084-B307-428D-B9C0-5E47B4A48447}" type="presParOf" srcId="{881375D0-378B-475C-A19A-3B9BFE31C62E}" destId="{E3943EC2-2142-4BC7-BD3F-1F3A7DE7410F}" srcOrd="6" destOrd="0" presId="urn:microsoft.com/office/officeart/2018/2/layout/IconVerticalSolidList"/>
    <dgm:cxn modelId="{3FF19B27-BC47-4DB8-9A0C-0C929729FD96}" type="presParOf" srcId="{E3943EC2-2142-4BC7-BD3F-1F3A7DE7410F}" destId="{6ED77B05-C867-4DD4-B19B-E1278EEB3801}" srcOrd="0" destOrd="0" presId="urn:microsoft.com/office/officeart/2018/2/layout/IconVerticalSolidList"/>
    <dgm:cxn modelId="{E2F01751-4E89-4E6A-BC4D-DBD7A03395AD}" type="presParOf" srcId="{E3943EC2-2142-4BC7-BD3F-1F3A7DE7410F}" destId="{8AEC4AD8-5D5C-4598-8A3F-A4818151341D}" srcOrd="1" destOrd="0" presId="urn:microsoft.com/office/officeart/2018/2/layout/IconVerticalSolidList"/>
    <dgm:cxn modelId="{DC0B80D5-387F-41A7-8DEE-35CBBF3332C4}" type="presParOf" srcId="{E3943EC2-2142-4BC7-BD3F-1F3A7DE7410F}" destId="{66D7619F-F2F3-4DD2-A132-0CC4EB80E474}" srcOrd="2" destOrd="0" presId="urn:microsoft.com/office/officeart/2018/2/layout/IconVerticalSolidList"/>
    <dgm:cxn modelId="{FBD1A350-C50C-4540-98D9-5B35C594B4AC}" type="presParOf" srcId="{E3943EC2-2142-4BC7-BD3F-1F3A7DE7410F}" destId="{928D5AB2-935F-4C08-BDA5-981F3B9C92AE}" srcOrd="3" destOrd="0" presId="urn:microsoft.com/office/officeart/2018/2/layout/IconVerticalSolidList"/>
    <dgm:cxn modelId="{C6756D5D-E9CD-463C-8FBE-76996E66585F}" type="presParOf" srcId="{881375D0-378B-475C-A19A-3B9BFE31C62E}" destId="{B31878FB-1B84-4A2E-AD96-CA6E086362FF}" srcOrd="7" destOrd="0" presId="urn:microsoft.com/office/officeart/2018/2/layout/IconVerticalSolidList"/>
    <dgm:cxn modelId="{8E28D488-98BE-49AA-B2DD-8716DB9A90DA}" type="presParOf" srcId="{881375D0-378B-475C-A19A-3B9BFE31C62E}" destId="{BAAA9562-07B2-45E2-BC4D-6D389DB20F8F}" srcOrd="8" destOrd="0" presId="urn:microsoft.com/office/officeart/2018/2/layout/IconVerticalSolidList"/>
    <dgm:cxn modelId="{3B209E8B-E22D-4DED-846B-158BF2803906}" type="presParOf" srcId="{BAAA9562-07B2-45E2-BC4D-6D389DB20F8F}" destId="{F240576F-81CB-4A6F-AECE-FE2842D68CB0}" srcOrd="0" destOrd="0" presId="urn:microsoft.com/office/officeart/2018/2/layout/IconVerticalSolidList"/>
    <dgm:cxn modelId="{AC5F4CBC-F609-4C85-9904-3D437CC89B92}" type="presParOf" srcId="{BAAA9562-07B2-45E2-BC4D-6D389DB20F8F}" destId="{F5711D8A-9262-4014-88A5-45746783E556}" srcOrd="1" destOrd="0" presId="urn:microsoft.com/office/officeart/2018/2/layout/IconVerticalSolidList"/>
    <dgm:cxn modelId="{8103D2DE-A5C9-4BCB-BEE3-95F4C1FC16E4}" type="presParOf" srcId="{BAAA9562-07B2-45E2-BC4D-6D389DB20F8F}" destId="{90B7773A-BDDF-4328-BD62-5EE70B600C39}" srcOrd="2" destOrd="0" presId="urn:microsoft.com/office/officeart/2018/2/layout/IconVerticalSolidList"/>
    <dgm:cxn modelId="{8F631F0F-7C06-4B58-818A-4BAEF1BBFCDD}" type="presParOf" srcId="{BAAA9562-07B2-45E2-BC4D-6D389DB20F8F}" destId="{B62CBCE0-E6F8-4E56-8F43-460CC23B15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42E0D-9E8D-4853-BEB2-45123A76F3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D6224-A600-4120-8201-30F335EAE1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Implementation gap</a:t>
          </a:r>
        </a:p>
      </dgm:t>
    </dgm:pt>
    <dgm:pt modelId="{0E007429-2FF9-4CD1-8B00-653DE545C06F}" type="parTrans" cxnId="{46555B54-33A3-4594-AB57-7CE1DF6255EA}">
      <dgm:prSet/>
      <dgm:spPr/>
      <dgm:t>
        <a:bodyPr/>
        <a:lstStyle/>
        <a:p>
          <a:endParaRPr lang="en-US"/>
        </a:p>
      </dgm:t>
    </dgm:pt>
    <dgm:pt modelId="{308440E1-917D-4A4D-899C-FB67A8711D84}" type="sibTrans" cxnId="{46555B54-33A3-4594-AB57-7CE1DF6255EA}">
      <dgm:prSet/>
      <dgm:spPr/>
      <dgm:t>
        <a:bodyPr/>
        <a:lstStyle/>
        <a:p>
          <a:endParaRPr lang="en-US"/>
        </a:p>
      </dgm:t>
    </dgm:pt>
    <dgm:pt modelId="{969DFB13-2C40-4A15-B21F-B0EDEF3453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Financing limitations</a:t>
          </a:r>
        </a:p>
      </dgm:t>
    </dgm:pt>
    <dgm:pt modelId="{DD1331A0-4793-437A-A093-C713604702A1}" type="parTrans" cxnId="{A9E5DC5E-9E9E-4E3E-8A0B-A648171D8B05}">
      <dgm:prSet/>
      <dgm:spPr/>
      <dgm:t>
        <a:bodyPr/>
        <a:lstStyle/>
        <a:p>
          <a:endParaRPr lang="en-US"/>
        </a:p>
      </dgm:t>
    </dgm:pt>
    <dgm:pt modelId="{43B3C60F-1475-425D-A0AA-7BDB8363E395}" type="sibTrans" cxnId="{A9E5DC5E-9E9E-4E3E-8A0B-A648171D8B05}">
      <dgm:prSet/>
      <dgm:spPr/>
      <dgm:t>
        <a:bodyPr/>
        <a:lstStyle/>
        <a:p>
          <a:endParaRPr lang="en-US"/>
        </a:p>
      </dgm:t>
    </dgm:pt>
    <dgm:pt modelId="{D3ED39D5-02F0-4E98-9EA8-F9D0B77DF9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 challenges</a:t>
          </a:r>
        </a:p>
      </dgm:t>
    </dgm:pt>
    <dgm:pt modelId="{41E06438-4D8B-4ADC-B22F-04CE6133AC07}" type="parTrans" cxnId="{D6820F55-5ED6-4E0A-8D60-B3CE99FFA659}">
      <dgm:prSet/>
      <dgm:spPr/>
      <dgm:t>
        <a:bodyPr/>
        <a:lstStyle/>
        <a:p>
          <a:endParaRPr lang="en-US"/>
        </a:p>
      </dgm:t>
    </dgm:pt>
    <dgm:pt modelId="{A9955AA8-704D-4F16-9524-4AA85A7ABEE6}" type="sibTrans" cxnId="{D6820F55-5ED6-4E0A-8D60-B3CE99FFA659}">
      <dgm:prSet/>
      <dgm:spPr/>
      <dgm:t>
        <a:bodyPr/>
        <a:lstStyle/>
        <a:p>
          <a:endParaRPr lang="en-US"/>
        </a:p>
      </dgm:t>
    </dgm:pt>
    <dgm:pt modelId="{46E46A9F-F8BC-49A9-BE42-46AF56614CCD}" type="pres">
      <dgm:prSet presAssocID="{4D642E0D-9E8D-4853-BEB2-45123A76F3F7}" presName="root" presStyleCnt="0">
        <dgm:presLayoutVars>
          <dgm:dir/>
          <dgm:resizeHandles val="exact"/>
        </dgm:presLayoutVars>
      </dgm:prSet>
      <dgm:spPr/>
    </dgm:pt>
    <dgm:pt modelId="{E5D9A156-9251-47A9-8654-9564FE0E9998}" type="pres">
      <dgm:prSet presAssocID="{5ABD6224-A600-4120-8201-30F335EAE1BB}" presName="compNode" presStyleCnt="0"/>
      <dgm:spPr/>
    </dgm:pt>
    <dgm:pt modelId="{F6DB8D50-6B94-4B9B-A7EE-570562822BCD}" type="pres">
      <dgm:prSet presAssocID="{5ABD6224-A600-4120-8201-30F335EAE1BB}" presName="bgRect" presStyleLbl="bgShp" presStyleIdx="0" presStyleCnt="3"/>
      <dgm:spPr/>
    </dgm:pt>
    <dgm:pt modelId="{576ACEFC-10D4-46EA-9D8C-FE159ACEE20D}" type="pres">
      <dgm:prSet presAssocID="{5ABD6224-A600-4120-8201-30F335EAE1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37A1B4-BE24-48CB-8F8D-24C9557BCDC8}" type="pres">
      <dgm:prSet presAssocID="{5ABD6224-A600-4120-8201-30F335EAE1BB}" presName="spaceRect" presStyleCnt="0"/>
      <dgm:spPr/>
    </dgm:pt>
    <dgm:pt modelId="{500069DF-CE01-4A96-AC5F-DCB71AA7B687}" type="pres">
      <dgm:prSet presAssocID="{5ABD6224-A600-4120-8201-30F335EAE1BB}" presName="parTx" presStyleLbl="revTx" presStyleIdx="0" presStyleCnt="3">
        <dgm:presLayoutVars>
          <dgm:chMax val="0"/>
          <dgm:chPref val="0"/>
        </dgm:presLayoutVars>
      </dgm:prSet>
      <dgm:spPr/>
    </dgm:pt>
    <dgm:pt modelId="{8C0BC22A-EB4D-4EE4-8AC7-6409FB028C5B}" type="pres">
      <dgm:prSet presAssocID="{308440E1-917D-4A4D-899C-FB67A8711D84}" presName="sibTrans" presStyleCnt="0"/>
      <dgm:spPr/>
    </dgm:pt>
    <dgm:pt modelId="{5A53F936-D71A-4576-84CE-295AC409BBEB}" type="pres">
      <dgm:prSet presAssocID="{969DFB13-2C40-4A15-B21F-B0EDEF345346}" presName="compNode" presStyleCnt="0"/>
      <dgm:spPr/>
    </dgm:pt>
    <dgm:pt modelId="{92480EC9-B455-46E6-9400-8A26410CDD64}" type="pres">
      <dgm:prSet presAssocID="{969DFB13-2C40-4A15-B21F-B0EDEF345346}" presName="bgRect" presStyleLbl="bgShp" presStyleIdx="1" presStyleCnt="3"/>
      <dgm:spPr/>
    </dgm:pt>
    <dgm:pt modelId="{D8028091-BBD6-4847-8211-55B528426A40}" type="pres">
      <dgm:prSet presAssocID="{969DFB13-2C40-4A15-B21F-B0EDEF3453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D5C46A3-D07A-4BDD-A4E8-AD2E921ABB01}" type="pres">
      <dgm:prSet presAssocID="{969DFB13-2C40-4A15-B21F-B0EDEF345346}" presName="spaceRect" presStyleCnt="0"/>
      <dgm:spPr/>
    </dgm:pt>
    <dgm:pt modelId="{8A2C819A-AEE8-4F6C-8DC6-2A1848D268FD}" type="pres">
      <dgm:prSet presAssocID="{969DFB13-2C40-4A15-B21F-B0EDEF345346}" presName="parTx" presStyleLbl="revTx" presStyleIdx="1" presStyleCnt="3">
        <dgm:presLayoutVars>
          <dgm:chMax val="0"/>
          <dgm:chPref val="0"/>
        </dgm:presLayoutVars>
      </dgm:prSet>
      <dgm:spPr/>
    </dgm:pt>
    <dgm:pt modelId="{F2E87414-BDB6-43D8-8E15-A0BE179FE721}" type="pres">
      <dgm:prSet presAssocID="{43B3C60F-1475-425D-A0AA-7BDB8363E395}" presName="sibTrans" presStyleCnt="0"/>
      <dgm:spPr/>
    </dgm:pt>
    <dgm:pt modelId="{81B79FF5-AF62-48DF-BCDB-27B21BE3EA11}" type="pres">
      <dgm:prSet presAssocID="{D3ED39D5-02F0-4E98-9EA8-F9D0B77DF9E7}" presName="compNode" presStyleCnt="0"/>
      <dgm:spPr/>
    </dgm:pt>
    <dgm:pt modelId="{61E4CAE0-AC28-43D6-B26E-A9A88B1756F1}" type="pres">
      <dgm:prSet presAssocID="{D3ED39D5-02F0-4E98-9EA8-F9D0B77DF9E7}" presName="bgRect" presStyleLbl="bgShp" presStyleIdx="2" presStyleCnt="3"/>
      <dgm:spPr/>
    </dgm:pt>
    <dgm:pt modelId="{8F4794B4-1349-4A6D-ABE4-A863B34B92B5}" type="pres">
      <dgm:prSet presAssocID="{D3ED39D5-02F0-4E98-9EA8-F9D0B77DF9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37B45C5-F7FA-4B22-B564-CE7DBFA82736}" type="pres">
      <dgm:prSet presAssocID="{D3ED39D5-02F0-4E98-9EA8-F9D0B77DF9E7}" presName="spaceRect" presStyleCnt="0"/>
      <dgm:spPr/>
    </dgm:pt>
    <dgm:pt modelId="{84DFDB90-B6D4-4B33-AB16-2FB50A0A0B9A}" type="pres">
      <dgm:prSet presAssocID="{D3ED39D5-02F0-4E98-9EA8-F9D0B77DF9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555B54-33A3-4594-AB57-7CE1DF6255EA}" srcId="{4D642E0D-9E8D-4853-BEB2-45123A76F3F7}" destId="{5ABD6224-A600-4120-8201-30F335EAE1BB}" srcOrd="0" destOrd="0" parTransId="{0E007429-2FF9-4CD1-8B00-653DE545C06F}" sibTransId="{308440E1-917D-4A4D-899C-FB67A8711D84}"/>
    <dgm:cxn modelId="{D6820F55-5ED6-4E0A-8D60-B3CE99FFA659}" srcId="{4D642E0D-9E8D-4853-BEB2-45123A76F3F7}" destId="{D3ED39D5-02F0-4E98-9EA8-F9D0B77DF9E7}" srcOrd="2" destOrd="0" parTransId="{41E06438-4D8B-4ADC-B22F-04CE6133AC07}" sibTransId="{A9955AA8-704D-4F16-9524-4AA85A7ABEE6}"/>
    <dgm:cxn modelId="{A9E5DC5E-9E9E-4E3E-8A0B-A648171D8B05}" srcId="{4D642E0D-9E8D-4853-BEB2-45123A76F3F7}" destId="{969DFB13-2C40-4A15-B21F-B0EDEF345346}" srcOrd="1" destOrd="0" parTransId="{DD1331A0-4793-437A-A093-C713604702A1}" sibTransId="{43B3C60F-1475-425D-A0AA-7BDB8363E395}"/>
    <dgm:cxn modelId="{7673D35F-8A37-4727-BCE4-33E1C54E76AB}" type="presOf" srcId="{4D642E0D-9E8D-4853-BEB2-45123A76F3F7}" destId="{46E46A9F-F8BC-49A9-BE42-46AF56614CCD}" srcOrd="0" destOrd="0" presId="urn:microsoft.com/office/officeart/2018/2/layout/IconVerticalSolidList"/>
    <dgm:cxn modelId="{7C14B097-4B49-4608-B7A8-D248FE3ACA2A}" type="presOf" srcId="{5ABD6224-A600-4120-8201-30F335EAE1BB}" destId="{500069DF-CE01-4A96-AC5F-DCB71AA7B687}" srcOrd="0" destOrd="0" presId="urn:microsoft.com/office/officeart/2018/2/layout/IconVerticalSolidList"/>
    <dgm:cxn modelId="{826222D2-21B5-4DF6-8776-94B1D3E3B5A3}" type="presOf" srcId="{D3ED39D5-02F0-4E98-9EA8-F9D0B77DF9E7}" destId="{84DFDB90-B6D4-4B33-AB16-2FB50A0A0B9A}" srcOrd="0" destOrd="0" presId="urn:microsoft.com/office/officeart/2018/2/layout/IconVerticalSolidList"/>
    <dgm:cxn modelId="{CD23E3F0-E130-4B47-9EFE-646938F0DCE2}" type="presOf" srcId="{969DFB13-2C40-4A15-B21F-B0EDEF345346}" destId="{8A2C819A-AEE8-4F6C-8DC6-2A1848D268FD}" srcOrd="0" destOrd="0" presId="urn:microsoft.com/office/officeart/2018/2/layout/IconVerticalSolidList"/>
    <dgm:cxn modelId="{19CDA3E9-4A2E-43AD-B431-B22916669D70}" type="presParOf" srcId="{46E46A9F-F8BC-49A9-BE42-46AF56614CCD}" destId="{E5D9A156-9251-47A9-8654-9564FE0E9998}" srcOrd="0" destOrd="0" presId="urn:microsoft.com/office/officeart/2018/2/layout/IconVerticalSolidList"/>
    <dgm:cxn modelId="{D9081F8B-EE54-4615-BEE3-ECCB3C0A31CC}" type="presParOf" srcId="{E5D9A156-9251-47A9-8654-9564FE0E9998}" destId="{F6DB8D50-6B94-4B9B-A7EE-570562822BCD}" srcOrd="0" destOrd="0" presId="urn:microsoft.com/office/officeart/2018/2/layout/IconVerticalSolidList"/>
    <dgm:cxn modelId="{DB4195CF-7C74-4595-85A6-5C32A39E21C7}" type="presParOf" srcId="{E5D9A156-9251-47A9-8654-9564FE0E9998}" destId="{576ACEFC-10D4-46EA-9D8C-FE159ACEE20D}" srcOrd="1" destOrd="0" presId="urn:microsoft.com/office/officeart/2018/2/layout/IconVerticalSolidList"/>
    <dgm:cxn modelId="{ACA9205D-43A0-4D05-B6CC-3FE275C65641}" type="presParOf" srcId="{E5D9A156-9251-47A9-8654-9564FE0E9998}" destId="{6737A1B4-BE24-48CB-8F8D-24C9557BCDC8}" srcOrd="2" destOrd="0" presId="urn:microsoft.com/office/officeart/2018/2/layout/IconVerticalSolidList"/>
    <dgm:cxn modelId="{16E33C0E-C412-4005-8679-E1B5ACD6988D}" type="presParOf" srcId="{E5D9A156-9251-47A9-8654-9564FE0E9998}" destId="{500069DF-CE01-4A96-AC5F-DCB71AA7B687}" srcOrd="3" destOrd="0" presId="urn:microsoft.com/office/officeart/2018/2/layout/IconVerticalSolidList"/>
    <dgm:cxn modelId="{4245F0EC-B30C-4C36-8C85-D2AFFEFD6E48}" type="presParOf" srcId="{46E46A9F-F8BC-49A9-BE42-46AF56614CCD}" destId="{8C0BC22A-EB4D-4EE4-8AC7-6409FB028C5B}" srcOrd="1" destOrd="0" presId="urn:microsoft.com/office/officeart/2018/2/layout/IconVerticalSolidList"/>
    <dgm:cxn modelId="{519C74D7-B7A1-4E0D-979C-DE84BC1F0521}" type="presParOf" srcId="{46E46A9F-F8BC-49A9-BE42-46AF56614CCD}" destId="{5A53F936-D71A-4576-84CE-295AC409BBEB}" srcOrd="2" destOrd="0" presId="urn:microsoft.com/office/officeart/2018/2/layout/IconVerticalSolidList"/>
    <dgm:cxn modelId="{51677D71-EB50-415C-89CA-1F4ED053D1D7}" type="presParOf" srcId="{5A53F936-D71A-4576-84CE-295AC409BBEB}" destId="{92480EC9-B455-46E6-9400-8A26410CDD64}" srcOrd="0" destOrd="0" presId="urn:microsoft.com/office/officeart/2018/2/layout/IconVerticalSolidList"/>
    <dgm:cxn modelId="{0BF57046-18A2-4124-A99B-1AA5ACFD0B5B}" type="presParOf" srcId="{5A53F936-D71A-4576-84CE-295AC409BBEB}" destId="{D8028091-BBD6-4847-8211-55B528426A40}" srcOrd="1" destOrd="0" presId="urn:microsoft.com/office/officeart/2018/2/layout/IconVerticalSolidList"/>
    <dgm:cxn modelId="{3395D4FE-FF58-40A8-920E-D792DC908153}" type="presParOf" srcId="{5A53F936-D71A-4576-84CE-295AC409BBEB}" destId="{FD5C46A3-D07A-4BDD-A4E8-AD2E921ABB01}" srcOrd="2" destOrd="0" presId="urn:microsoft.com/office/officeart/2018/2/layout/IconVerticalSolidList"/>
    <dgm:cxn modelId="{7B8E17BD-3512-49C6-B84B-6F4A028E0C8E}" type="presParOf" srcId="{5A53F936-D71A-4576-84CE-295AC409BBEB}" destId="{8A2C819A-AEE8-4F6C-8DC6-2A1848D268FD}" srcOrd="3" destOrd="0" presId="urn:microsoft.com/office/officeart/2018/2/layout/IconVerticalSolidList"/>
    <dgm:cxn modelId="{A7E10A53-A1F6-42D4-8601-035B1B5EEFCA}" type="presParOf" srcId="{46E46A9F-F8BC-49A9-BE42-46AF56614CCD}" destId="{F2E87414-BDB6-43D8-8E15-A0BE179FE721}" srcOrd="3" destOrd="0" presId="urn:microsoft.com/office/officeart/2018/2/layout/IconVerticalSolidList"/>
    <dgm:cxn modelId="{A855A7C8-D59C-4EA9-932C-9BAB88789913}" type="presParOf" srcId="{46E46A9F-F8BC-49A9-BE42-46AF56614CCD}" destId="{81B79FF5-AF62-48DF-BCDB-27B21BE3EA11}" srcOrd="4" destOrd="0" presId="urn:microsoft.com/office/officeart/2018/2/layout/IconVerticalSolidList"/>
    <dgm:cxn modelId="{E4254731-C0AE-437A-B9C6-893C8F1B243E}" type="presParOf" srcId="{81B79FF5-AF62-48DF-BCDB-27B21BE3EA11}" destId="{61E4CAE0-AC28-43D6-B26E-A9A88B1756F1}" srcOrd="0" destOrd="0" presId="urn:microsoft.com/office/officeart/2018/2/layout/IconVerticalSolidList"/>
    <dgm:cxn modelId="{FD239367-444E-4CCC-8901-595F4BF6782C}" type="presParOf" srcId="{81B79FF5-AF62-48DF-BCDB-27B21BE3EA11}" destId="{8F4794B4-1349-4A6D-ABE4-A863B34B92B5}" srcOrd="1" destOrd="0" presId="urn:microsoft.com/office/officeart/2018/2/layout/IconVerticalSolidList"/>
    <dgm:cxn modelId="{1526CA1A-170B-4F91-9B21-926B3490A265}" type="presParOf" srcId="{81B79FF5-AF62-48DF-BCDB-27B21BE3EA11}" destId="{E37B45C5-F7FA-4B22-B564-CE7DBFA82736}" srcOrd="2" destOrd="0" presId="urn:microsoft.com/office/officeart/2018/2/layout/IconVerticalSolidList"/>
    <dgm:cxn modelId="{9810268A-A2C3-4E93-90B2-83C75AA5EF75}" type="presParOf" srcId="{81B79FF5-AF62-48DF-BCDB-27B21BE3EA11}" destId="{84DFDB90-B6D4-4B33-AB16-2FB50A0A0B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69302-98F0-412F-97C5-59A72E5C1E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A64EB-4031-4A03-80D1-98645B546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Economics vs ecological integrity</a:t>
          </a:r>
        </a:p>
      </dgm:t>
    </dgm:pt>
    <dgm:pt modelId="{C2A40712-E2F1-44A7-872D-5666BA16BECE}" type="parTrans" cxnId="{B8BA64DF-BA1A-41F6-BB89-871A41A5AE75}">
      <dgm:prSet/>
      <dgm:spPr/>
      <dgm:t>
        <a:bodyPr/>
        <a:lstStyle/>
        <a:p>
          <a:endParaRPr lang="en-US"/>
        </a:p>
      </dgm:t>
    </dgm:pt>
    <dgm:pt modelId="{A8E2FDFD-7BBC-4DC4-A9CF-16E2B5192DA6}" type="sibTrans" cxnId="{B8BA64DF-BA1A-41F6-BB89-871A41A5AE75}">
      <dgm:prSet/>
      <dgm:spPr/>
      <dgm:t>
        <a:bodyPr/>
        <a:lstStyle/>
        <a:p>
          <a:endParaRPr lang="en-US"/>
        </a:p>
      </dgm:t>
    </dgm:pt>
    <dgm:pt modelId="{4A481826-7D2A-4E2D-8670-B272B2A585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Carbon vs biodiversity</a:t>
          </a:r>
        </a:p>
      </dgm:t>
    </dgm:pt>
    <dgm:pt modelId="{978B3B8C-C759-4202-AFBE-727154411793}" type="parTrans" cxnId="{F8D34E6B-DF01-4AE8-A3E0-A8741546AB69}">
      <dgm:prSet/>
      <dgm:spPr/>
      <dgm:t>
        <a:bodyPr/>
        <a:lstStyle/>
        <a:p>
          <a:endParaRPr lang="en-US"/>
        </a:p>
      </dgm:t>
    </dgm:pt>
    <dgm:pt modelId="{92BB6872-951F-4C2A-B85A-7ECAD9D98069}" type="sibTrans" cxnId="{F8D34E6B-DF01-4AE8-A3E0-A8741546AB69}">
      <dgm:prSet/>
      <dgm:spPr/>
      <dgm:t>
        <a:bodyPr/>
        <a:lstStyle/>
        <a:p>
          <a:endParaRPr lang="en-US"/>
        </a:p>
      </dgm:t>
    </dgm:pt>
    <dgm:pt modelId="{91F5305E-948D-4D96-A8FB-E02835DE14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Top-down vs bottom-up</a:t>
          </a:r>
        </a:p>
      </dgm:t>
    </dgm:pt>
    <dgm:pt modelId="{79489F6B-FB2B-42A4-AAA9-7DC37CBC2C04}" type="parTrans" cxnId="{74CCA543-495A-4CBB-9707-7319446E809F}">
      <dgm:prSet/>
      <dgm:spPr/>
      <dgm:t>
        <a:bodyPr/>
        <a:lstStyle/>
        <a:p>
          <a:endParaRPr lang="en-US"/>
        </a:p>
      </dgm:t>
    </dgm:pt>
    <dgm:pt modelId="{61429845-8906-464B-B75E-FAA4171713F0}" type="sibTrans" cxnId="{74CCA543-495A-4CBB-9707-7319446E809F}">
      <dgm:prSet/>
      <dgm:spPr/>
      <dgm:t>
        <a:bodyPr/>
        <a:lstStyle/>
        <a:p>
          <a:endParaRPr lang="en-US"/>
        </a:p>
      </dgm:t>
    </dgm:pt>
    <dgm:pt modelId="{D9CEB5BE-491E-40C9-822E-7E561F28370B}" type="pres">
      <dgm:prSet presAssocID="{C3B69302-98F0-412F-97C5-59A72E5C1E94}" presName="root" presStyleCnt="0">
        <dgm:presLayoutVars>
          <dgm:dir/>
          <dgm:resizeHandles val="exact"/>
        </dgm:presLayoutVars>
      </dgm:prSet>
      <dgm:spPr/>
    </dgm:pt>
    <dgm:pt modelId="{D49BC921-708E-4135-B093-2F73B4FD2FA2}" type="pres">
      <dgm:prSet presAssocID="{D25A64EB-4031-4A03-80D1-98645B546B96}" presName="compNode" presStyleCnt="0"/>
      <dgm:spPr/>
    </dgm:pt>
    <dgm:pt modelId="{845BF7DF-02B9-492D-B15F-BC8B4E1CA74E}" type="pres">
      <dgm:prSet presAssocID="{D25A64EB-4031-4A03-80D1-98645B546B96}" presName="bgRect" presStyleLbl="bgShp" presStyleIdx="0" presStyleCnt="3"/>
      <dgm:spPr/>
    </dgm:pt>
    <dgm:pt modelId="{CF425815-81EE-4242-B0AA-285399371D76}" type="pres">
      <dgm:prSet presAssocID="{D25A64EB-4031-4A03-80D1-98645B546B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B8D7F26-FBE6-4B40-B4E8-76629F643DB8}" type="pres">
      <dgm:prSet presAssocID="{D25A64EB-4031-4A03-80D1-98645B546B96}" presName="spaceRect" presStyleCnt="0"/>
      <dgm:spPr/>
    </dgm:pt>
    <dgm:pt modelId="{A20FD066-7F46-4BA4-A733-9C6CFD24B2FD}" type="pres">
      <dgm:prSet presAssocID="{D25A64EB-4031-4A03-80D1-98645B546B96}" presName="parTx" presStyleLbl="revTx" presStyleIdx="0" presStyleCnt="3">
        <dgm:presLayoutVars>
          <dgm:chMax val="0"/>
          <dgm:chPref val="0"/>
        </dgm:presLayoutVars>
      </dgm:prSet>
      <dgm:spPr/>
    </dgm:pt>
    <dgm:pt modelId="{73C7D005-3049-452A-A206-E0AC2EB82163}" type="pres">
      <dgm:prSet presAssocID="{A8E2FDFD-7BBC-4DC4-A9CF-16E2B5192DA6}" presName="sibTrans" presStyleCnt="0"/>
      <dgm:spPr/>
    </dgm:pt>
    <dgm:pt modelId="{90F470BE-02D4-41F2-983E-3A47B03122B2}" type="pres">
      <dgm:prSet presAssocID="{4A481826-7D2A-4E2D-8670-B272B2A58551}" presName="compNode" presStyleCnt="0"/>
      <dgm:spPr/>
    </dgm:pt>
    <dgm:pt modelId="{A9436542-89D5-4288-BD0C-AB7880346D5D}" type="pres">
      <dgm:prSet presAssocID="{4A481826-7D2A-4E2D-8670-B272B2A58551}" presName="bgRect" presStyleLbl="bgShp" presStyleIdx="1" presStyleCnt="3"/>
      <dgm:spPr/>
    </dgm:pt>
    <dgm:pt modelId="{7D8558C4-5BEF-4531-8288-17E917799B2C}" type="pres">
      <dgm:prSet presAssocID="{4A481826-7D2A-4E2D-8670-B272B2A585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4E4EEBEB-5030-4C4A-A511-7148AB3FD479}" type="pres">
      <dgm:prSet presAssocID="{4A481826-7D2A-4E2D-8670-B272B2A58551}" presName="spaceRect" presStyleCnt="0"/>
      <dgm:spPr/>
    </dgm:pt>
    <dgm:pt modelId="{95AED9E9-28DA-4BF6-A519-6F7233C84137}" type="pres">
      <dgm:prSet presAssocID="{4A481826-7D2A-4E2D-8670-B272B2A58551}" presName="parTx" presStyleLbl="revTx" presStyleIdx="1" presStyleCnt="3">
        <dgm:presLayoutVars>
          <dgm:chMax val="0"/>
          <dgm:chPref val="0"/>
        </dgm:presLayoutVars>
      </dgm:prSet>
      <dgm:spPr/>
    </dgm:pt>
    <dgm:pt modelId="{3B8D9F9E-9DF5-482C-B174-82B0BFFCA5C0}" type="pres">
      <dgm:prSet presAssocID="{92BB6872-951F-4C2A-B85A-7ECAD9D98069}" presName="sibTrans" presStyleCnt="0"/>
      <dgm:spPr/>
    </dgm:pt>
    <dgm:pt modelId="{1A6F740B-57FE-41F1-B1C7-2AE417F09D57}" type="pres">
      <dgm:prSet presAssocID="{91F5305E-948D-4D96-A8FB-E02835DE1475}" presName="compNode" presStyleCnt="0"/>
      <dgm:spPr/>
    </dgm:pt>
    <dgm:pt modelId="{A827266A-BE81-4141-A287-1BB4DA3B6C3D}" type="pres">
      <dgm:prSet presAssocID="{91F5305E-948D-4D96-A8FB-E02835DE1475}" presName="bgRect" presStyleLbl="bgShp" presStyleIdx="2" presStyleCnt="3"/>
      <dgm:spPr/>
    </dgm:pt>
    <dgm:pt modelId="{6B40DA7C-DC9E-44AF-9C0D-EDCDD843B721}" type="pres">
      <dgm:prSet presAssocID="{91F5305E-948D-4D96-A8FB-E02835DE14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2F0EA50-3887-4DF4-9BA3-B067B72578FD}" type="pres">
      <dgm:prSet presAssocID="{91F5305E-948D-4D96-A8FB-E02835DE1475}" presName="spaceRect" presStyleCnt="0"/>
      <dgm:spPr/>
    </dgm:pt>
    <dgm:pt modelId="{0F2DFDBE-F9E8-4E91-A9CC-D4A22709D025}" type="pres">
      <dgm:prSet presAssocID="{91F5305E-948D-4D96-A8FB-E02835DE14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48AE21-E5A6-419A-B4C7-DC4F949D9DD6}" type="presOf" srcId="{D25A64EB-4031-4A03-80D1-98645B546B96}" destId="{A20FD066-7F46-4BA4-A733-9C6CFD24B2FD}" srcOrd="0" destOrd="0" presId="urn:microsoft.com/office/officeart/2018/2/layout/IconVerticalSolidList"/>
    <dgm:cxn modelId="{74CCA543-495A-4CBB-9707-7319446E809F}" srcId="{C3B69302-98F0-412F-97C5-59A72E5C1E94}" destId="{91F5305E-948D-4D96-A8FB-E02835DE1475}" srcOrd="2" destOrd="0" parTransId="{79489F6B-FB2B-42A4-AAA9-7DC37CBC2C04}" sibTransId="{61429845-8906-464B-B75E-FAA4171713F0}"/>
    <dgm:cxn modelId="{F8D34E6B-DF01-4AE8-A3E0-A8741546AB69}" srcId="{C3B69302-98F0-412F-97C5-59A72E5C1E94}" destId="{4A481826-7D2A-4E2D-8670-B272B2A58551}" srcOrd="1" destOrd="0" parTransId="{978B3B8C-C759-4202-AFBE-727154411793}" sibTransId="{92BB6872-951F-4C2A-B85A-7ECAD9D98069}"/>
    <dgm:cxn modelId="{75326E92-635E-4C6E-9F55-06E9EB0D1C10}" type="presOf" srcId="{C3B69302-98F0-412F-97C5-59A72E5C1E94}" destId="{D9CEB5BE-491E-40C9-822E-7E561F28370B}" srcOrd="0" destOrd="0" presId="urn:microsoft.com/office/officeart/2018/2/layout/IconVerticalSolidList"/>
    <dgm:cxn modelId="{606129AE-0519-44D1-B876-286267B2CBDB}" type="presOf" srcId="{91F5305E-948D-4D96-A8FB-E02835DE1475}" destId="{0F2DFDBE-F9E8-4E91-A9CC-D4A22709D025}" srcOrd="0" destOrd="0" presId="urn:microsoft.com/office/officeart/2018/2/layout/IconVerticalSolidList"/>
    <dgm:cxn modelId="{AE0976CC-BC89-4FD7-83EA-B5F49045720D}" type="presOf" srcId="{4A481826-7D2A-4E2D-8670-B272B2A58551}" destId="{95AED9E9-28DA-4BF6-A519-6F7233C84137}" srcOrd="0" destOrd="0" presId="urn:microsoft.com/office/officeart/2018/2/layout/IconVerticalSolidList"/>
    <dgm:cxn modelId="{B8BA64DF-BA1A-41F6-BB89-871A41A5AE75}" srcId="{C3B69302-98F0-412F-97C5-59A72E5C1E94}" destId="{D25A64EB-4031-4A03-80D1-98645B546B96}" srcOrd="0" destOrd="0" parTransId="{C2A40712-E2F1-44A7-872D-5666BA16BECE}" sibTransId="{A8E2FDFD-7BBC-4DC4-A9CF-16E2B5192DA6}"/>
    <dgm:cxn modelId="{491C8451-BB3A-438C-B495-C970D407162D}" type="presParOf" srcId="{D9CEB5BE-491E-40C9-822E-7E561F28370B}" destId="{D49BC921-708E-4135-B093-2F73B4FD2FA2}" srcOrd="0" destOrd="0" presId="urn:microsoft.com/office/officeart/2018/2/layout/IconVerticalSolidList"/>
    <dgm:cxn modelId="{8AD3FB05-17CE-4EC6-9E5D-2BF9197DB24B}" type="presParOf" srcId="{D49BC921-708E-4135-B093-2F73B4FD2FA2}" destId="{845BF7DF-02B9-492D-B15F-BC8B4E1CA74E}" srcOrd="0" destOrd="0" presId="urn:microsoft.com/office/officeart/2018/2/layout/IconVerticalSolidList"/>
    <dgm:cxn modelId="{E29E0179-CF58-4366-9371-BA8069C15494}" type="presParOf" srcId="{D49BC921-708E-4135-B093-2F73B4FD2FA2}" destId="{CF425815-81EE-4242-B0AA-285399371D76}" srcOrd="1" destOrd="0" presId="urn:microsoft.com/office/officeart/2018/2/layout/IconVerticalSolidList"/>
    <dgm:cxn modelId="{1E8080A9-FD49-4246-9EB4-4C9015AB899E}" type="presParOf" srcId="{D49BC921-708E-4135-B093-2F73B4FD2FA2}" destId="{9B8D7F26-FBE6-4B40-B4E8-76629F643DB8}" srcOrd="2" destOrd="0" presId="urn:microsoft.com/office/officeart/2018/2/layout/IconVerticalSolidList"/>
    <dgm:cxn modelId="{12D4E3B1-4AAE-4963-A3F9-3E3DC0BEBECD}" type="presParOf" srcId="{D49BC921-708E-4135-B093-2F73B4FD2FA2}" destId="{A20FD066-7F46-4BA4-A733-9C6CFD24B2FD}" srcOrd="3" destOrd="0" presId="urn:microsoft.com/office/officeart/2018/2/layout/IconVerticalSolidList"/>
    <dgm:cxn modelId="{053B706C-B81B-4BFD-8250-1F9BA520A4AA}" type="presParOf" srcId="{D9CEB5BE-491E-40C9-822E-7E561F28370B}" destId="{73C7D005-3049-452A-A206-E0AC2EB82163}" srcOrd="1" destOrd="0" presId="urn:microsoft.com/office/officeart/2018/2/layout/IconVerticalSolidList"/>
    <dgm:cxn modelId="{F64A321B-447F-458C-BBEB-7E9010FD54EB}" type="presParOf" srcId="{D9CEB5BE-491E-40C9-822E-7E561F28370B}" destId="{90F470BE-02D4-41F2-983E-3A47B03122B2}" srcOrd="2" destOrd="0" presId="urn:microsoft.com/office/officeart/2018/2/layout/IconVerticalSolidList"/>
    <dgm:cxn modelId="{6113A7F0-B58B-4F10-A498-EB46E0AA67B7}" type="presParOf" srcId="{90F470BE-02D4-41F2-983E-3A47B03122B2}" destId="{A9436542-89D5-4288-BD0C-AB7880346D5D}" srcOrd="0" destOrd="0" presId="urn:microsoft.com/office/officeart/2018/2/layout/IconVerticalSolidList"/>
    <dgm:cxn modelId="{08AA8CBE-5812-40BA-877E-3C218CCEAF83}" type="presParOf" srcId="{90F470BE-02D4-41F2-983E-3A47B03122B2}" destId="{7D8558C4-5BEF-4531-8288-17E917799B2C}" srcOrd="1" destOrd="0" presId="urn:microsoft.com/office/officeart/2018/2/layout/IconVerticalSolidList"/>
    <dgm:cxn modelId="{816CB40B-9DEC-4859-888C-9EFED24F9DFA}" type="presParOf" srcId="{90F470BE-02D4-41F2-983E-3A47B03122B2}" destId="{4E4EEBEB-5030-4C4A-A511-7148AB3FD479}" srcOrd="2" destOrd="0" presId="urn:microsoft.com/office/officeart/2018/2/layout/IconVerticalSolidList"/>
    <dgm:cxn modelId="{C9E8A42C-0E0C-4C30-9325-9470BD248471}" type="presParOf" srcId="{90F470BE-02D4-41F2-983E-3A47B03122B2}" destId="{95AED9E9-28DA-4BF6-A519-6F7233C84137}" srcOrd="3" destOrd="0" presId="urn:microsoft.com/office/officeart/2018/2/layout/IconVerticalSolidList"/>
    <dgm:cxn modelId="{FD38BA56-3555-45AA-A635-360C7890DEB0}" type="presParOf" srcId="{D9CEB5BE-491E-40C9-822E-7E561F28370B}" destId="{3B8D9F9E-9DF5-482C-B174-82B0BFFCA5C0}" srcOrd="3" destOrd="0" presId="urn:microsoft.com/office/officeart/2018/2/layout/IconVerticalSolidList"/>
    <dgm:cxn modelId="{C3A1EB55-CEBF-48D5-BB1C-C37B2390A8D5}" type="presParOf" srcId="{D9CEB5BE-491E-40C9-822E-7E561F28370B}" destId="{1A6F740B-57FE-41F1-B1C7-2AE417F09D57}" srcOrd="4" destOrd="0" presId="urn:microsoft.com/office/officeart/2018/2/layout/IconVerticalSolidList"/>
    <dgm:cxn modelId="{25077049-8700-4557-BD22-D73082280082}" type="presParOf" srcId="{1A6F740B-57FE-41F1-B1C7-2AE417F09D57}" destId="{A827266A-BE81-4141-A287-1BB4DA3B6C3D}" srcOrd="0" destOrd="0" presId="urn:microsoft.com/office/officeart/2018/2/layout/IconVerticalSolidList"/>
    <dgm:cxn modelId="{6384EF84-B8F2-40E4-9467-3EF5412061A4}" type="presParOf" srcId="{1A6F740B-57FE-41F1-B1C7-2AE417F09D57}" destId="{6B40DA7C-DC9E-44AF-9C0D-EDCDD843B721}" srcOrd="1" destOrd="0" presId="urn:microsoft.com/office/officeart/2018/2/layout/IconVerticalSolidList"/>
    <dgm:cxn modelId="{A89CE93D-2299-491A-B173-DC2884B3D8EC}" type="presParOf" srcId="{1A6F740B-57FE-41F1-B1C7-2AE417F09D57}" destId="{02F0EA50-3887-4DF4-9BA3-B067B72578FD}" srcOrd="2" destOrd="0" presId="urn:microsoft.com/office/officeart/2018/2/layout/IconVerticalSolidList"/>
    <dgm:cxn modelId="{FB911A96-AE72-4824-AF73-5F4B6DCD246A}" type="presParOf" srcId="{1A6F740B-57FE-41F1-B1C7-2AE417F09D57}" destId="{0F2DFDBE-F9E8-4E91-A9CC-D4A22709D0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5D980-2F19-48A5-88AC-D1235FCB67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F8004-86DC-40EF-9A2B-C16F43780D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Indigenous and traditional communities</a:t>
          </a:r>
        </a:p>
      </dgm:t>
    </dgm:pt>
    <dgm:pt modelId="{57C0DD46-6D7A-4EA1-9F64-1744C520551A}" type="parTrans" cxnId="{CD54B13E-6376-4FEA-9246-1E5C393C7E3B}">
      <dgm:prSet/>
      <dgm:spPr/>
      <dgm:t>
        <a:bodyPr/>
        <a:lstStyle/>
        <a:p>
          <a:endParaRPr lang="en-US"/>
        </a:p>
      </dgm:t>
    </dgm:pt>
    <dgm:pt modelId="{7EB2AA47-0E56-4FC9-A59B-6F5AB916C14E}" type="sibTrans" cxnId="{CD54B13E-6376-4FEA-9246-1E5C393C7E3B}">
      <dgm:prSet/>
      <dgm:spPr/>
      <dgm:t>
        <a:bodyPr/>
        <a:lstStyle/>
        <a:p>
          <a:endParaRPr lang="en-US"/>
        </a:p>
      </dgm:t>
    </dgm:pt>
    <dgm:pt modelId="{03A63150-B1C9-4DE4-A898-A776999E79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Historical conflicts</a:t>
          </a:r>
        </a:p>
      </dgm:t>
    </dgm:pt>
    <dgm:pt modelId="{36EBFBFB-F78C-4AA7-B9CD-07CFF191CE16}" type="parTrans" cxnId="{7C4370A0-8FEF-4620-B3BC-2722B5EE428E}">
      <dgm:prSet/>
      <dgm:spPr/>
      <dgm:t>
        <a:bodyPr/>
        <a:lstStyle/>
        <a:p>
          <a:endParaRPr lang="en-US"/>
        </a:p>
      </dgm:t>
    </dgm:pt>
    <dgm:pt modelId="{97CD5227-FDD3-45E1-9043-8F24B77EC568}" type="sibTrans" cxnId="{7C4370A0-8FEF-4620-B3BC-2722B5EE428E}">
      <dgm:prSet/>
      <dgm:spPr/>
      <dgm:t>
        <a:bodyPr/>
        <a:lstStyle/>
        <a:p>
          <a:endParaRPr lang="en-US"/>
        </a:p>
      </dgm:t>
    </dgm:pt>
    <dgm:pt modelId="{90EA3A13-BADE-451F-B5C5-68D7FC474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Governance and trust</a:t>
          </a:r>
        </a:p>
      </dgm:t>
    </dgm:pt>
    <dgm:pt modelId="{EF293764-7FDE-4660-9658-7B5E36086EF6}" type="parTrans" cxnId="{A1F18174-57B8-4399-B01E-0B077BBDFBC9}">
      <dgm:prSet/>
      <dgm:spPr/>
      <dgm:t>
        <a:bodyPr/>
        <a:lstStyle/>
        <a:p>
          <a:endParaRPr lang="en-US"/>
        </a:p>
      </dgm:t>
    </dgm:pt>
    <dgm:pt modelId="{761B22CE-1437-471B-84FB-916A02462197}" type="sibTrans" cxnId="{A1F18174-57B8-4399-B01E-0B077BBDFBC9}">
      <dgm:prSet/>
      <dgm:spPr/>
      <dgm:t>
        <a:bodyPr/>
        <a:lstStyle/>
        <a:p>
          <a:endParaRPr lang="en-US"/>
        </a:p>
      </dgm:t>
    </dgm:pt>
    <dgm:pt modelId="{A250970C-0170-480F-B46B-A4C5CBF79D74}" type="pres">
      <dgm:prSet presAssocID="{B9C5D980-2F19-48A5-88AC-D1235FCB67E7}" presName="root" presStyleCnt="0">
        <dgm:presLayoutVars>
          <dgm:dir/>
          <dgm:resizeHandles val="exact"/>
        </dgm:presLayoutVars>
      </dgm:prSet>
      <dgm:spPr/>
    </dgm:pt>
    <dgm:pt modelId="{FEA52B8E-8E1F-4B50-B067-35895AA6A41B}" type="pres">
      <dgm:prSet presAssocID="{FCFF8004-86DC-40EF-9A2B-C16F43780D0D}" presName="compNode" presStyleCnt="0"/>
      <dgm:spPr/>
    </dgm:pt>
    <dgm:pt modelId="{335F71EA-65A6-4A5A-97CA-D86AAE0BAA8D}" type="pres">
      <dgm:prSet presAssocID="{FCFF8004-86DC-40EF-9A2B-C16F43780D0D}" presName="bgRect" presStyleLbl="bgShp" presStyleIdx="0" presStyleCnt="3"/>
      <dgm:spPr/>
    </dgm:pt>
    <dgm:pt modelId="{31D280DD-D968-4DE8-AA37-0A308683CD68}" type="pres">
      <dgm:prSet presAssocID="{FCFF8004-86DC-40EF-9A2B-C16F43780D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3CB1F12-B52C-4657-8002-5A8A54DAD5A7}" type="pres">
      <dgm:prSet presAssocID="{FCFF8004-86DC-40EF-9A2B-C16F43780D0D}" presName="spaceRect" presStyleCnt="0"/>
      <dgm:spPr/>
    </dgm:pt>
    <dgm:pt modelId="{BD2E1694-DC8B-467E-88FA-04ABFCE00C9D}" type="pres">
      <dgm:prSet presAssocID="{FCFF8004-86DC-40EF-9A2B-C16F43780D0D}" presName="parTx" presStyleLbl="revTx" presStyleIdx="0" presStyleCnt="3">
        <dgm:presLayoutVars>
          <dgm:chMax val="0"/>
          <dgm:chPref val="0"/>
        </dgm:presLayoutVars>
      </dgm:prSet>
      <dgm:spPr/>
    </dgm:pt>
    <dgm:pt modelId="{2C82B1C1-E45E-489E-90AF-4E032AC2DD2D}" type="pres">
      <dgm:prSet presAssocID="{7EB2AA47-0E56-4FC9-A59B-6F5AB916C14E}" presName="sibTrans" presStyleCnt="0"/>
      <dgm:spPr/>
    </dgm:pt>
    <dgm:pt modelId="{8BA1815F-982A-4505-9F31-92DA4C081D66}" type="pres">
      <dgm:prSet presAssocID="{03A63150-B1C9-4DE4-A898-A776999E79B1}" presName="compNode" presStyleCnt="0"/>
      <dgm:spPr/>
    </dgm:pt>
    <dgm:pt modelId="{3553CB59-E5EE-48EA-8555-1DE3BD30CB22}" type="pres">
      <dgm:prSet presAssocID="{03A63150-B1C9-4DE4-A898-A776999E79B1}" presName="bgRect" presStyleLbl="bgShp" presStyleIdx="1" presStyleCnt="3"/>
      <dgm:spPr/>
    </dgm:pt>
    <dgm:pt modelId="{9904655E-EAAB-4667-9EDC-3A5370FBF649}" type="pres">
      <dgm:prSet presAssocID="{03A63150-B1C9-4DE4-A898-A776999E79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22DCF01-7397-44A5-950C-BB50FD70C9A0}" type="pres">
      <dgm:prSet presAssocID="{03A63150-B1C9-4DE4-A898-A776999E79B1}" presName="spaceRect" presStyleCnt="0"/>
      <dgm:spPr/>
    </dgm:pt>
    <dgm:pt modelId="{98625393-5E0A-4098-AABD-F62E1B51BB66}" type="pres">
      <dgm:prSet presAssocID="{03A63150-B1C9-4DE4-A898-A776999E79B1}" presName="parTx" presStyleLbl="revTx" presStyleIdx="1" presStyleCnt="3">
        <dgm:presLayoutVars>
          <dgm:chMax val="0"/>
          <dgm:chPref val="0"/>
        </dgm:presLayoutVars>
      </dgm:prSet>
      <dgm:spPr/>
    </dgm:pt>
    <dgm:pt modelId="{74CDC61D-1500-483D-87BE-502E3F867B9E}" type="pres">
      <dgm:prSet presAssocID="{97CD5227-FDD3-45E1-9043-8F24B77EC568}" presName="sibTrans" presStyleCnt="0"/>
      <dgm:spPr/>
    </dgm:pt>
    <dgm:pt modelId="{235F287D-5360-4BF4-94C9-20FFD5A4BA0B}" type="pres">
      <dgm:prSet presAssocID="{90EA3A13-BADE-451F-B5C5-68D7FC474771}" presName="compNode" presStyleCnt="0"/>
      <dgm:spPr/>
    </dgm:pt>
    <dgm:pt modelId="{47814C7A-D817-403D-9368-765FCACB5B23}" type="pres">
      <dgm:prSet presAssocID="{90EA3A13-BADE-451F-B5C5-68D7FC474771}" presName="bgRect" presStyleLbl="bgShp" presStyleIdx="2" presStyleCnt="3"/>
      <dgm:spPr/>
    </dgm:pt>
    <dgm:pt modelId="{54E1D301-CB0D-468B-8AE7-37C2C09E31DB}" type="pres">
      <dgm:prSet presAssocID="{90EA3A13-BADE-451F-B5C5-68D7FC4747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2D202E9-D792-4DC0-B281-5E9D0CB02A4F}" type="pres">
      <dgm:prSet presAssocID="{90EA3A13-BADE-451F-B5C5-68D7FC474771}" presName="spaceRect" presStyleCnt="0"/>
      <dgm:spPr/>
    </dgm:pt>
    <dgm:pt modelId="{01691E58-B55C-4B37-85C3-BFBE5914F3D4}" type="pres">
      <dgm:prSet presAssocID="{90EA3A13-BADE-451F-B5C5-68D7FC4747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54B13E-6376-4FEA-9246-1E5C393C7E3B}" srcId="{B9C5D980-2F19-48A5-88AC-D1235FCB67E7}" destId="{FCFF8004-86DC-40EF-9A2B-C16F43780D0D}" srcOrd="0" destOrd="0" parTransId="{57C0DD46-6D7A-4EA1-9F64-1744C520551A}" sibTransId="{7EB2AA47-0E56-4FC9-A59B-6F5AB916C14E}"/>
    <dgm:cxn modelId="{A1F18174-57B8-4399-B01E-0B077BBDFBC9}" srcId="{B9C5D980-2F19-48A5-88AC-D1235FCB67E7}" destId="{90EA3A13-BADE-451F-B5C5-68D7FC474771}" srcOrd="2" destOrd="0" parTransId="{EF293764-7FDE-4660-9658-7B5E36086EF6}" sibTransId="{761B22CE-1437-471B-84FB-916A02462197}"/>
    <dgm:cxn modelId="{7DEA6C91-87CB-4E25-8E39-ABDD1C73C5B1}" type="presOf" srcId="{B9C5D980-2F19-48A5-88AC-D1235FCB67E7}" destId="{A250970C-0170-480F-B46B-A4C5CBF79D74}" srcOrd="0" destOrd="0" presId="urn:microsoft.com/office/officeart/2018/2/layout/IconVerticalSolidList"/>
    <dgm:cxn modelId="{AD4A51A0-C571-49D5-94B0-D396B2D0240D}" type="presOf" srcId="{FCFF8004-86DC-40EF-9A2B-C16F43780D0D}" destId="{BD2E1694-DC8B-467E-88FA-04ABFCE00C9D}" srcOrd="0" destOrd="0" presId="urn:microsoft.com/office/officeart/2018/2/layout/IconVerticalSolidList"/>
    <dgm:cxn modelId="{7C4370A0-8FEF-4620-B3BC-2722B5EE428E}" srcId="{B9C5D980-2F19-48A5-88AC-D1235FCB67E7}" destId="{03A63150-B1C9-4DE4-A898-A776999E79B1}" srcOrd="1" destOrd="0" parTransId="{36EBFBFB-F78C-4AA7-B9CD-07CFF191CE16}" sibTransId="{97CD5227-FDD3-45E1-9043-8F24B77EC568}"/>
    <dgm:cxn modelId="{F93317CD-8229-45A5-94D6-10705B6DD333}" type="presOf" srcId="{03A63150-B1C9-4DE4-A898-A776999E79B1}" destId="{98625393-5E0A-4098-AABD-F62E1B51BB66}" srcOrd="0" destOrd="0" presId="urn:microsoft.com/office/officeart/2018/2/layout/IconVerticalSolidList"/>
    <dgm:cxn modelId="{4E8941D6-9D75-44C3-B712-CF2707A028F4}" type="presOf" srcId="{90EA3A13-BADE-451F-B5C5-68D7FC474771}" destId="{01691E58-B55C-4B37-85C3-BFBE5914F3D4}" srcOrd="0" destOrd="0" presId="urn:microsoft.com/office/officeart/2018/2/layout/IconVerticalSolidList"/>
    <dgm:cxn modelId="{6C899763-8CA3-4302-BC74-E7FF0DCAD8E1}" type="presParOf" srcId="{A250970C-0170-480F-B46B-A4C5CBF79D74}" destId="{FEA52B8E-8E1F-4B50-B067-35895AA6A41B}" srcOrd="0" destOrd="0" presId="urn:microsoft.com/office/officeart/2018/2/layout/IconVerticalSolidList"/>
    <dgm:cxn modelId="{D0EFD76B-8105-41F7-9A35-670F83FD0FCD}" type="presParOf" srcId="{FEA52B8E-8E1F-4B50-B067-35895AA6A41B}" destId="{335F71EA-65A6-4A5A-97CA-D86AAE0BAA8D}" srcOrd="0" destOrd="0" presId="urn:microsoft.com/office/officeart/2018/2/layout/IconVerticalSolidList"/>
    <dgm:cxn modelId="{044236C5-7BFA-4ABB-8267-C171D9341C39}" type="presParOf" srcId="{FEA52B8E-8E1F-4B50-B067-35895AA6A41B}" destId="{31D280DD-D968-4DE8-AA37-0A308683CD68}" srcOrd="1" destOrd="0" presId="urn:microsoft.com/office/officeart/2018/2/layout/IconVerticalSolidList"/>
    <dgm:cxn modelId="{760AC3C7-58CC-4286-9ED0-2CFDB752A082}" type="presParOf" srcId="{FEA52B8E-8E1F-4B50-B067-35895AA6A41B}" destId="{A3CB1F12-B52C-4657-8002-5A8A54DAD5A7}" srcOrd="2" destOrd="0" presId="urn:microsoft.com/office/officeart/2018/2/layout/IconVerticalSolidList"/>
    <dgm:cxn modelId="{72F963E3-A14E-49DC-9A2B-27AB9EE28C35}" type="presParOf" srcId="{FEA52B8E-8E1F-4B50-B067-35895AA6A41B}" destId="{BD2E1694-DC8B-467E-88FA-04ABFCE00C9D}" srcOrd="3" destOrd="0" presId="urn:microsoft.com/office/officeart/2018/2/layout/IconVerticalSolidList"/>
    <dgm:cxn modelId="{AE4B66A2-2452-4CC0-A566-9167D308AD53}" type="presParOf" srcId="{A250970C-0170-480F-B46B-A4C5CBF79D74}" destId="{2C82B1C1-E45E-489E-90AF-4E032AC2DD2D}" srcOrd="1" destOrd="0" presId="urn:microsoft.com/office/officeart/2018/2/layout/IconVerticalSolidList"/>
    <dgm:cxn modelId="{45FE2723-0210-40CE-95B2-41EAC3F96F6D}" type="presParOf" srcId="{A250970C-0170-480F-B46B-A4C5CBF79D74}" destId="{8BA1815F-982A-4505-9F31-92DA4C081D66}" srcOrd="2" destOrd="0" presId="urn:microsoft.com/office/officeart/2018/2/layout/IconVerticalSolidList"/>
    <dgm:cxn modelId="{1E4BB006-6D08-44F2-9FF5-CA5D957949AA}" type="presParOf" srcId="{8BA1815F-982A-4505-9F31-92DA4C081D66}" destId="{3553CB59-E5EE-48EA-8555-1DE3BD30CB22}" srcOrd="0" destOrd="0" presId="urn:microsoft.com/office/officeart/2018/2/layout/IconVerticalSolidList"/>
    <dgm:cxn modelId="{091D55A4-CF94-477C-8EE8-E7CC6BF3DB7A}" type="presParOf" srcId="{8BA1815F-982A-4505-9F31-92DA4C081D66}" destId="{9904655E-EAAB-4667-9EDC-3A5370FBF649}" srcOrd="1" destOrd="0" presId="urn:microsoft.com/office/officeart/2018/2/layout/IconVerticalSolidList"/>
    <dgm:cxn modelId="{5255C204-F1A8-4DD9-9C50-02739BDB232F}" type="presParOf" srcId="{8BA1815F-982A-4505-9F31-92DA4C081D66}" destId="{C22DCF01-7397-44A5-950C-BB50FD70C9A0}" srcOrd="2" destOrd="0" presId="urn:microsoft.com/office/officeart/2018/2/layout/IconVerticalSolidList"/>
    <dgm:cxn modelId="{A7811D76-7307-4E8D-A3D7-6DA25D7B9650}" type="presParOf" srcId="{8BA1815F-982A-4505-9F31-92DA4C081D66}" destId="{98625393-5E0A-4098-AABD-F62E1B51BB66}" srcOrd="3" destOrd="0" presId="urn:microsoft.com/office/officeart/2018/2/layout/IconVerticalSolidList"/>
    <dgm:cxn modelId="{1049EFD8-EF64-42BC-B097-F42839CCD1D1}" type="presParOf" srcId="{A250970C-0170-480F-B46B-A4C5CBF79D74}" destId="{74CDC61D-1500-483D-87BE-502E3F867B9E}" srcOrd="3" destOrd="0" presId="urn:microsoft.com/office/officeart/2018/2/layout/IconVerticalSolidList"/>
    <dgm:cxn modelId="{E2FC95DA-97E6-4CFC-9A1F-CFA5D2A5B89B}" type="presParOf" srcId="{A250970C-0170-480F-B46B-A4C5CBF79D74}" destId="{235F287D-5360-4BF4-94C9-20FFD5A4BA0B}" srcOrd="4" destOrd="0" presId="urn:microsoft.com/office/officeart/2018/2/layout/IconVerticalSolidList"/>
    <dgm:cxn modelId="{B683B251-5546-4FE3-9B32-BFF7F6004F9D}" type="presParOf" srcId="{235F287D-5360-4BF4-94C9-20FFD5A4BA0B}" destId="{47814C7A-D817-403D-9368-765FCACB5B23}" srcOrd="0" destOrd="0" presId="urn:microsoft.com/office/officeart/2018/2/layout/IconVerticalSolidList"/>
    <dgm:cxn modelId="{959683B0-3AF8-43FB-892E-A6CDB539D23C}" type="presParOf" srcId="{235F287D-5360-4BF4-94C9-20FFD5A4BA0B}" destId="{54E1D301-CB0D-468B-8AE7-37C2C09E31DB}" srcOrd="1" destOrd="0" presId="urn:microsoft.com/office/officeart/2018/2/layout/IconVerticalSolidList"/>
    <dgm:cxn modelId="{0FF41B81-4EA8-4CCF-BBB2-B99628DD20D2}" type="presParOf" srcId="{235F287D-5360-4BF4-94C9-20FFD5A4BA0B}" destId="{72D202E9-D792-4DC0-B281-5E9D0CB02A4F}" srcOrd="2" destOrd="0" presId="urn:microsoft.com/office/officeart/2018/2/layout/IconVerticalSolidList"/>
    <dgm:cxn modelId="{BFB953A5-D2AA-48C5-8F46-816AE2D09D94}" type="presParOf" srcId="{235F287D-5360-4BF4-94C9-20FFD5A4BA0B}" destId="{01691E58-B55C-4B37-85C3-BFBE5914F3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262903-06A7-47D9-8458-67887660DB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D79FC-F580-4E89-B992-B6E00DA608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Capital mobilisation</a:t>
          </a:r>
        </a:p>
      </dgm:t>
    </dgm:pt>
    <dgm:pt modelId="{AACEAE7C-3E62-4486-9F1A-61474F8FCB78}" type="parTrans" cxnId="{A0DC982E-6A6F-443E-AB9E-C5C720D8A751}">
      <dgm:prSet/>
      <dgm:spPr/>
      <dgm:t>
        <a:bodyPr/>
        <a:lstStyle/>
        <a:p>
          <a:endParaRPr lang="en-US"/>
        </a:p>
      </dgm:t>
    </dgm:pt>
    <dgm:pt modelId="{3FBDB7CD-C9B2-40AE-B53E-F4EA6A7DADCA}" type="sibTrans" cxnId="{A0DC982E-6A6F-443E-AB9E-C5C720D8A751}">
      <dgm:prSet/>
      <dgm:spPr/>
      <dgm:t>
        <a:bodyPr/>
        <a:lstStyle/>
        <a:p>
          <a:endParaRPr lang="en-US"/>
        </a:p>
      </dgm:t>
    </dgm:pt>
    <dgm:pt modelId="{976C70F4-3A3A-4112-9231-6D79D4320E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Land stewardship</a:t>
          </a:r>
        </a:p>
      </dgm:t>
    </dgm:pt>
    <dgm:pt modelId="{83105998-5C69-48AD-B44D-FDB029F75B14}" type="parTrans" cxnId="{C4CDE850-6E1B-4C3C-89B2-F7AAA51872F0}">
      <dgm:prSet/>
      <dgm:spPr/>
      <dgm:t>
        <a:bodyPr/>
        <a:lstStyle/>
        <a:p>
          <a:endParaRPr lang="en-US"/>
        </a:p>
      </dgm:t>
    </dgm:pt>
    <dgm:pt modelId="{38C891EF-586F-4E0B-BA90-EFB2F9574D78}" type="sibTrans" cxnId="{C4CDE850-6E1B-4C3C-89B2-F7AAA51872F0}">
      <dgm:prSet/>
      <dgm:spPr/>
      <dgm:t>
        <a:bodyPr/>
        <a:lstStyle/>
        <a:p>
          <a:endParaRPr lang="en-US"/>
        </a:p>
      </dgm:t>
    </dgm:pt>
    <dgm:pt modelId="{3822851A-2E28-491C-A0CB-F98D90FBB3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Innovation</a:t>
          </a:r>
        </a:p>
      </dgm:t>
    </dgm:pt>
    <dgm:pt modelId="{A53419F4-C209-4C23-B7F0-7A8AC3FFF6EB}" type="parTrans" cxnId="{F619E8AD-0FA1-4038-9460-7CFB011545E9}">
      <dgm:prSet/>
      <dgm:spPr/>
      <dgm:t>
        <a:bodyPr/>
        <a:lstStyle/>
        <a:p>
          <a:endParaRPr lang="en-US"/>
        </a:p>
      </dgm:t>
    </dgm:pt>
    <dgm:pt modelId="{D45CAC89-CBCD-4885-8865-ED9DD4997EEB}" type="sibTrans" cxnId="{F619E8AD-0FA1-4038-9460-7CFB011545E9}">
      <dgm:prSet/>
      <dgm:spPr/>
      <dgm:t>
        <a:bodyPr/>
        <a:lstStyle/>
        <a:p>
          <a:endParaRPr lang="en-US"/>
        </a:p>
      </dgm:t>
    </dgm:pt>
    <dgm:pt modelId="{BAB17165-3E70-47C3-9BCB-97ECC18D8B9A}" type="pres">
      <dgm:prSet presAssocID="{9B262903-06A7-47D9-8458-67887660DBB4}" presName="root" presStyleCnt="0">
        <dgm:presLayoutVars>
          <dgm:dir/>
          <dgm:resizeHandles val="exact"/>
        </dgm:presLayoutVars>
      </dgm:prSet>
      <dgm:spPr/>
    </dgm:pt>
    <dgm:pt modelId="{DC112848-996F-4819-B50A-1E17DD3C0900}" type="pres">
      <dgm:prSet presAssocID="{80FD79FC-F580-4E89-B992-B6E00DA6080B}" presName="compNode" presStyleCnt="0"/>
      <dgm:spPr/>
    </dgm:pt>
    <dgm:pt modelId="{3FCA7A4D-E00F-4391-A88E-A198540A8C03}" type="pres">
      <dgm:prSet presAssocID="{80FD79FC-F580-4E89-B992-B6E00DA6080B}" presName="bgRect" presStyleLbl="bgShp" presStyleIdx="0" presStyleCnt="3"/>
      <dgm:spPr/>
    </dgm:pt>
    <dgm:pt modelId="{348D9341-A121-44FA-A431-C6351D32555A}" type="pres">
      <dgm:prSet presAssocID="{80FD79FC-F580-4E89-B992-B6E00DA608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DF15A2E-9105-43F8-99A2-4018487D734B}" type="pres">
      <dgm:prSet presAssocID="{80FD79FC-F580-4E89-B992-B6E00DA6080B}" presName="spaceRect" presStyleCnt="0"/>
      <dgm:spPr/>
    </dgm:pt>
    <dgm:pt modelId="{AABBF5A5-ECCC-4024-87BE-3BCFA9C89128}" type="pres">
      <dgm:prSet presAssocID="{80FD79FC-F580-4E89-B992-B6E00DA6080B}" presName="parTx" presStyleLbl="revTx" presStyleIdx="0" presStyleCnt="3">
        <dgm:presLayoutVars>
          <dgm:chMax val="0"/>
          <dgm:chPref val="0"/>
        </dgm:presLayoutVars>
      </dgm:prSet>
      <dgm:spPr/>
    </dgm:pt>
    <dgm:pt modelId="{9C67D830-D8F1-4DB8-8FF0-2E11AE5432C4}" type="pres">
      <dgm:prSet presAssocID="{3FBDB7CD-C9B2-40AE-B53E-F4EA6A7DADCA}" presName="sibTrans" presStyleCnt="0"/>
      <dgm:spPr/>
    </dgm:pt>
    <dgm:pt modelId="{A47644B7-0582-48E3-8D59-20ED61BA8943}" type="pres">
      <dgm:prSet presAssocID="{976C70F4-3A3A-4112-9231-6D79D4320EC1}" presName="compNode" presStyleCnt="0"/>
      <dgm:spPr/>
    </dgm:pt>
    <dgm:pt modelId="{61B32430-834B-423D-A224-C2FD612E8388}" type="pres">
      <dgm:prSet presAssocID="{976C70F4-3A3A-4112-9231-6D79D4320EC1}" presName="bgRect" presStyleLbl="bgShp" presStyleIdx="1" presStyleCnt="3"/>
      <dgm:spPr/>
    </dgm:pt>
    <dgm:pt modelId="{B5F0B9FB-0CD0-412B-9DE0-AE5959E8330D}" type="pres">
      <dgm:prSet presAssocID="{976C70F4-3A3A-4112-9231-6D79D4320E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36900807-BE42-418C-879F-6F12A679B622}" type="pres">
      <dgm:prSet presAssocID="{976C70F4-3A3A-4112-9231-6D79D4320EC1}" presName="spaceRect" presStyleCnt="0"/>
      <dgm:spPr/>
    </dgm:pt>
    <dgm:pt modelId="{25FF2F9C-5867-40C6-B58A-BF5D7E7CBF88}" type="pres">
      <dgm:prSet presAssocID="{976C70F4-3A3A-4112-9231-6D79D4320EC1}" presName="parTx" presStyleLbl="revTx" presStyleIdx="1" presStyleCnt="3">
        <dgm:presLayoutVars>
          <dgm:chMax val="0"/>
          <dgm:chPref val="0"/>
        </dgm:presLayoutVars>
      </dgm:prSet>
      <dgm:spPr/>
    </dgm:pt>
    <dgm:pt modelId="{34D3952C-3938-4CE6-A1BF-89142850C57A}" type="pres">
      <dgm:prSet presAssocID="{38C891EF-586F-4E0B-BA90-EFB2F9574D78}" presName="sibTrans" presStyleCnt="0"/>
      <dgm:spPr/>
    </dgm:pt>
    <dgm:pt modelId="{94CC5255-84AD-41FF-AA9B-B9DE0414B599}" type="pres">
      <dgm:prSet presAssocID="{3822851A-2E28-491C-A0CB-F98D90FBB3FE}" presName="compNode" presStyleCnt="0"/>
      <dgm:spPr/>
    </dgm:pt>
    <dgm:pt modelId="{B1A1DD15-3CB7-4346-B2B0-8E4CA077A6EE}" type="pres">
      <dgm:prSet presAssocID="{3822851A-2E28-491C-A0CB-F98D90FBB3FE}" presName="bgRect" presStyleLbl="bgShp" presStyleIdx="2" presStyleCnt="3"/>
      <dgm:spPr/>
    </dgm:pt>
    <dgm:pt modelId="{B61384DC-69A9-4DEB-B7C3-CA48C22DD635}" type="pres">
      <dgm:prSet presAssocID="{3822851A-2E28-491C-A0CB-F98D90FBB3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24FF48F9-17D5-469B-BE72-2B736667509C}" type="pres">
      <dgm:prSet presAssocID="{3822851A-2E28-491C-A0CB-F98D90FBB3FE}" presName="spaceRect" presStyleCnt="0"/>
      <dgm:spPr/>
    </dgm:pt>
    <dgm:pt modelId="{EAFDBB4D-B2F9-4E0D-A4B7-D6DFD51EB9B0}" type="pres">
      <dgm:prSet presAssocID="{3822851A-2E28-491C-A0CB-F98D90FBB3F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DC982E-6A6F-443E-AB9E-C5C720D8A751}" srcId="{9B262903-06A7-47D9-8458-67887660DBB4}" destId="{80FD79FC-F580-4E89-B992-B6E00DA6080B}" srcOrd="0" destOrd="0" parTransId="{AACEAE7C-3E62-4486-9F1A-61474F8FCB78}" sibTransId="{3FBDB7CD-C9B2-40AE-B53E-F4EA6A7DADCA}"/>
    <dgm:cxn modelId="{F4C74731-18C1-441B-A894-1323633633C7}" type="presOf" srcId="{976C70F4-3A3A-4112-9231-6D79D4320EC1}" destId="{25FF2F9C-5867-40C6-B58A-BF5D7E7CBF88}" srcOrd="0" destOrd="0" presId="urn:microsoft.com/office/officeart/2018/2/layout/IconVerticalSolidList"/>
    <dgm:cxn modelId="{C4CDE850-6E1B-4C3C-89B2-F7AAA51872F0}" srcId="{9B262903-06A7-47D9-8458-67887660DBB4}" destId="{976C70F4-3A3A-4112-9231-6D79D4320EC1}" srcOrd="1" destOrd="0" parTransId="{83105998-5C69-48AD-B44D-FDB029F75B14}" sibTransId="{38C891EF-586F-4E0B-BA90-EFB2F9574D78}"/>
    <dgm:cxn modelId="{3617F666-685A-4C8B-981E-8773280D3422}" type="presOf" srcId="{80FD79FC-F580-4E89-B992-B6E00DA6080B}" destId="{AABBF5A5-ECCC-4024-87BE-3BCFA9C89128}" srcOrd="0" destOrd="0" presId="urn:microsoft.com/office/officeart/2018/2/layout/IconVerticalSolidList"/>
    <dgm:cxn modelId="{F619E8AD-0FA1-4038-9460-7CFB011545E9}" srcId="{9B262903-06A7-47D9-8458-67887660DBB4}" destId="{3822851A-2E28-491C-A0CB-F98D90FBB3FE}" srcOrd="2" destOrd="0" parTransId="{A53419F4-C209-4C23-B7F0-7A8AC3FFF6EB}" sibTransId="{D45CAC89-CBCD-4885-8865-ED9DD4997EEB}"/>
    <dgm:cxn modelId="{47EB5CE9-9B69-4AA1-AF18-3249F87CD6CD}" type="presOf" srcId="{9B262903-06A7-47D9-8458-67887660DBB4}" destId="{BAB17165-3E70-47C3-9BCB-97ECC18D8B9A}" srcOrd="0" destOrd="0" presId="urn:microsoft.com/office/officeart/2018/2/layout/IconVerticalSolidList"/>
    <dgm:cxn modelId="{F9F5EEF4-4187-48F5-8372-E73B512B3901}" type="presOf" srcId="{3822851A-2E28-491C-A0CB-F98D90FBB3FE}" destId="{EAFDBB4D-B2F9-4E0D-A4B7-D6DFD51EB9B0}" srcOrd="0" destOrd="0" presId="urn:microsoft.com/office/officeart/2018/2/layout/IconVerticalSolidList"/>
    <dgm:cxn modelId="{F2C7626A-7819-4450-80CA-52137196963A}" type="presParOf" srcId="{BAB17165-3E70-47C3-9BCB-97ECC18D8B9A}" destId="{DC112848-996F-4819-B50A-1E17DD3C0900}" srcOrd="0" destOrd="0" presId="urn:microsoft.com/office/officeart/2018/2/layout/IconVerticalSolidList"/>
    <dgm:cxn modelId="{818197DE-4B68-46C7-880F-539EE29ACE6A}" type="presParOf" srcId="{DC112848-996F-4819-B50A-1E17DD3C0900}" destId="{3FCA7A4D-E00F-4391-A88E-A198540A8C03}" srcOrd="0" destOrd="0" presId="urn:microsoft.com/office/officeart/2018/2/layout/IconVerticalSolidList"/>
    <dgm:cxn modelId="{0B744BE6-6A5C-4853-B36E-48087BDEF453}" type="presParOf" srcId="{DC112848-996F-4819-B50A-1E17DD3C0900}" destId="{348D9341-A121-44FA-A431-C6351D32555A}" srcOrd="1" destOrd="0" presId="urn:microsoft.com/office/officeart/2018/2/layout/IconVerticalSolidList"/>
    <dgm:cxn modelId="{0695DEF5-C552-464E-A738-90F75E2E1DA2}" type="presParOf" srcId="{DC112848-996F-4819-B50A-1E17DD3C0900}" destId="{6DF15A2E-9105-43F8-99A2-4018487D734B}" srcOrd="2" destOrd="0" presId="urn:microsoft.com/office/officeart/2018/2/layout/IconVerticalSolidList"/>
    <dgm:cxn modelId="{13F31E7E-0BD6-4340-87EE-DD07843D3027}" type="presParOf" srcId="{DC112848-996F-4819-B50A-1E17DD3C0900}" destId="{AABBF5A5-ECCC-4024-87BE-3BCFA9C89128}" srcOrd="3" destOrd="0" presId="urn:microsoft.com/office/officeart/2018/2/layout/IconVerticalSolidList"/>
    <dgm:cxn modelId="{919F6A1D-8E25-4314-B5B8-A977794DE461}" type="presParOf" srcId="{BAB17165-3E70-47C3-9BCB-97ECC18D8B9A}" destId="{9C67D830-D8F1-4DB8-8FF0-2E11AE5432C4}" srcOrd="1" destOrd="0" presId="urn:microsoft.com/office/officeart/2018/2/layout/IconVerticalSolidList"/>
    <dgm:cxn modelId="{E54D4C10-CE68-41E6-B186-5A7980A6B33D}" type="presParOf" srcId="{BAB17165-3E70-47C3-9BCB-97ECC18D8B9A}" destId="{A47644B7-0582-48E3-8D59-20ED61BA8943}" srcOrd="2" destOrd="0" presId="urn:microsoft.com/office/officeart/2018/2/layout/IconVerticalSolidList"/>
    <dgm:cxn modelId="{CBB13AC4-E73C-498E-B3D9-DA07F8EC1D1B}" type="presParOf" srcId="{A47644B7-0582-48E3-8D59-20ED61BA8943}" destId="{61B32430-834B-423D-A224-C2FD612E8388}" srcOrd="0" destOrd="0" presId="urn:microsoft.com/office/officeart/2018/2/layout/IconVerticalSolidList"/>
    <dgm:cxn modelId="{10668436-390E-4A5F-9142-2BB8C9B670B2}" type="presParOf" srcId="{A47644B7-0582-48E3-8D59-20ED61BA8943}" destId="{B5F0B9FB-0CD0-412B-9DE0-AE5959E8330D}" srcOrd="1" destOrd="0" presId="urn:microsoft.com/office/officeart/2018/2/layout/IconVerticalSolidList"/>
    <dgm:cxn modelId="{FE64AF58-7CEE-424B-80B2-3AC94F344DF3}" type="presParOf" srcId="{A47644B7-0582-48E3-8D59-20ED61BA8943}" destId="{36900807-BE42-418C-879F-6F12A679B622}" srcOrd="2" destOrd="0" presId="urn:microsoft.com/office/officeart/2018/2/layout/IconVerticalSolidList"/>
    <dgm:cxn modelId="{8CCD8790-6A26-4143-98D5-ACBA5FA35C0D}" type="presParOf" srcId="{A47644B7-0582-48E3-8D59-20ED61BA8943}" destId="{25FF2F9C-5867-40C6-B58A-BF5D7E7CBF88}" srcOrd="3" destOrd="0" presId="urn:microsoft.com/office/officeart/2018/2/layout/IconVerticalSolidList"/>
    <dgm:cxn modelId="{F269C53A-9754-4CFF-9144-EE6ADDD4DAAE}" type="presParOf" srcId="{BAB17165-3E70-47C3-9BCB-97ECC18D8B9A}" destId="{34D3952C-3938-4CE6-A1BF-89142850C57A}" srcOrd="3" destOrd="0" presId="urn:microsoft.com/office/officeart/2018/2/layout/IconVerticalSolidList"/>
    <dgm:cxn modelId="{A7CC62BA-04E2-4F95-91F4-D61C33B39F5E}" type="presParOf" srcId="{BAB17165-3E70-47C3-9BCB-97ECC18D8B9A}" destId="{94CC5255-84AD-41FF-AA9B-B9DE0414B599}" srcOrd="4" destOrd="0" presId="urn:microsoft.com/office/officeart/2018/2/layout/IconVerticalSolidList"/>
    <dgm:cxn modelId="{919F73E8-8DFD-4732-8B7E-E823D8666AE4}" type="presParOf" srcId="{94CC5255-84AD-41FF-AA9B-B9DE0414B599}" destId="{B1A1DD15-3CB7-4346-B2B0-8E4CA077A6EE}" srcOrd="0" destOrd="0" presId="urn:microsoft.com/office/officeart/2018/2/layout/IconVerticalSolidList"/>
    <dgm:cxn modelId="{0961E70A-0729-42A6-8240-085B39F9F0AE}" type="presParOf" srcId="{94CC5255-84AD-41FF-AA9B-B9DE0414B599}" destId="{B61384DC-69A9-4DEB-B7C3-CA48C22DD635}" srcOrd="1" destOrd="0" presId="urn:microsoft.com/office/officeart/2018/2/layout/IconVerticalSolidList"/>
    <dgm:cxn modelId="{906C1219-7202-4448-B0B7-23731D67CA64}" type="presParOf" srcId="{94CC5255-84AD-41FF-AA9B-B9DE0414B599}" destId="{24FF48F9-17D5-469B-BE72-2B736667509C}" srcOrd="2" destOrd="0" presId="urn:microsoft.com/office/officeart/2018/2/layout/IconVerticalSolidList"/>
    <dgm:cxn modelId="{64685075-E41B-4C0C-B472-A121F0D2CD41}" type="presParOf" srcId="{94CC5255-84AD-41FF-AA9B-B9DE0414B599}" destId="{EAFDBB4D-B2F9-4E0D-A4B7-D6DFD51EB9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53946E-D1EA-4756-82FC-A2E2832A74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1DD36-3542-4EBF-8381-FFF4B7D8B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Direct restoration</a:t>
          </a:r>
        </a:p>
      </dgm:t>
    </dgm:pt>
    <dgm:pt modelId="{3F694B57-37DE-4CA1-956E-8B114D0783B8}" type="parTrans" cxnId="{C5B7F587-54AC-499C-8118-CEB9DC4F1D4F}">
      <dgm:prSet/>
      <dgm:spPr/>
      <dgm:t>
        <a:bodyPr/>
        <a:lstStyle/>
        <a:p>
          <a:endParaRPr lang="en-US"/>
        </a:p>
      </dgm:t>
    </dgm:pt>
    <dgm:pt modelId="{6FF3D227-7B35-4594-ABDF-7DBC16D53F59}" type="sibTrans" cxnId="{C5B7F587-54AC-499C-8118-CEB9DC4F1D4F}">
      <dgm:prSet/>
      <dgm:spPr/>
      <dgm:t>
        <a:bodyPr/>
        <a:lstStyle/>
        <a:p>
          <a:endParaRPr lang="en-US"/>
        </a:p>
      </dgm:t>
    </dgm:pt>
    <dgm:pt modelId="{279CBE96-1457-4E7E-856D-4A048503AD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Integrated production systems</a:t>
          </a:r>
        </a:p>
      </dgm:t>
    </dgm:pt>
    <dgm:pt modelId="{4292F632-3FD6-4D1F-ACEE-35C98D6537C3}" type="parTrans" cxnId="{A85201A2-7692-4C86-BDBD-D52FE07DC0B8}">
      <dgm:prSet/>
      <dgm:spPr/>
      <dgm:t>
        <a:bodyPr/>
        <a:lstStyle/>
        <a:p>
          <a:endParaRPr lang="en-US"/>
        </a:p>
      </dgm:t>
    </dgm:pt>
    <dgm:pt modelId="{DA77BBB6-1AF1-4AC2-9156-047BCC3722F1}" type="sibTrans" cxnId="{A85201A2-7692-4C86-BDBD-D52FE07DC0B8}">
      <dgm:prSet/>
      <dgm:spPr/>
      <dgm:t>
        <a:bodyPr/>
        <a:lstStyle/>
        <a:p>
          <a:endParaRPr lang="en-US"/>
        </a:p>
      </dgm:t>
    </dgm:pt>
    <dgm:pt modelId="{555983DB-6502-4AC7-A261-FEE75ADF06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Landscape approaches</a:t>
          </a:r>
        </a:p>
      </dgm:t>
    </dgm:pt>
    <dgm:pt modelId="{6E83DBBE-9360-4445-998F-304F203A65B3}" type="parTrans" cxnId="{B283A45D-D6C2-420D-B5B1-4E37BBE586E0}">
      <dgm:prSet/>
      <dgm:spPr/>
      <dgm:t>
        <a:bodyPr/>
        <a:lstStyle/>
        <a:p>
          <a:endParaRPr lang="en-US"/>
        </a:p>
      </dgm:t>
    </dgm:pt>
    <dgm:pt modelId="{82AFC088-058A-424D-BAE1-03D0C1789970}" type="sibTrans" cxnId="{B283A45D-D6C2-420D-B5B1-4E37BBE586E0}">
      <dgm:prSet/>
      <dgm:spPr/>
      <dgm:t>
        <a:bodyPr/>
        <a:lstStyle/>
        <a:p>
          <a:endParaRPr lang="en-US"/>
        </a:p>
      </dgm:t>
    </dgm:pt>
    <dgm:pt modelId="{87DD2870-1AB8-49BB-9F72-293104943B72}" type="pres">
      <dgm:prSet presAssocID="{7B53946E-D1EA-4756-82FC-A2E2832A74F1}" presName="root" presStyleCnt="0">
        <dgm:presLayoutVars>
          <dgm:dir/>
          <dgm:resizeHandles val="exact"/>
        </dgm:presLayoutVars>
      </dgm:prSet>
      <dgm:spPr/>
    </dgm:pt>
    <dgm:pt modelId="{3CD17B6B-426D-4611-B133-30EBAB9FA940}" type="pres">
      <dgm:prSet presAssocID="{0DE1DD36-3542-4EBF-8381-FFF4B7D8BC75}" presName="compNode" presStyleCnt="0"/>
      <dgm:spPr/>
    </dgm:pt>
    <dgm:pt modelId="{C7D616D7-667B-46FF-95AE-508E6B8421FA}" type="pres">
      <dgm:prSet presAssocID="{0DE1DD36-3542-4EBF-8381-FFF4B7D8BC75}" presName="bgRect" presStyleLbl="bgShp" presStyleIdx="0" presStyleCnt="3"/>
      <dgm:spPr/>
    </dgm:pt>
    <dgm:pt modelId="{0CAC164F-6F9C-4CCA-B077-A2912491395C}" type="pres">
      <dgm:prSet presAssocID="{0DE1DD36-3542-4EBF-8381-FFF4B7D8BC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55031B-4198-4C2F-8A89-7DD19D3BC082}" type="pres">
      <dgm:prSet presAssocID="{0DE1DD36-3542-4EBF-8381-FFF4B7D8BC75}" presName="spaceRect" presStyleCnt="0"/>
      <dgm:spPr/>
    </dgm:pt>
    <dgm:pt modelId="{A026E2CC-797A-467C-87FB-59D88D149B2B}" type="pres">
      <dgm:prSet presAssocID="{0DE1DD36-3542-4EBF-8381-FFF4B7D8BC75}" presName="parTx" presStyleLbl="revTx" presStyleIdx="0" presStyleCnt="3">
        <dgm:presLayoutVars>
          <dgm:chMax val="0"/>
          <dgm:chPref val="0"/>
        </dgm:presLayoutVars>
      </dgm:prSet>
      <dgm:spPr/>
    </dgm:pt>
    <dgm:pt modelId="{128ABE1A-243B-4D47-92BD-5A42FD39CB8E}" type="pres">
      <dgm:prSet presAssocID="{6FF3D227-7B35-4594-ABDF-7DBC16D53F59}" presName="sibTrans" presStyleCnt="0"/>
      <dgm:spPr/>
    </dgm:pt>
    <dgm:pt modelId="{33BD5F52-D5B4-4F8B-975C-EE2FF271C418}" type="pres">
      <dgm:prSet presAssocID="{279CBE96-1457-4E7E-856D-4A048503AD9A}" presName="compNode" presStyleCnt="0"/>
      <dgm:spPr/>
    </dgm:pt>
    <dgm:pt modelId="{352FAAAD-3B12-43E5-B493-8EC6CF5BBC28}" type="pres">
      <dgm:prSet presAssocID="{279CBE96-1457-4E7E-856D-4A048503AD9A}" presName="bgRect" presStyleLbl="bgShp" presStyleIdx="1" presStyleCnt="3"/>
      <dgm:spPr/>
    </dgm:pt>
    <dgm:pt modelId="{FF61C3EA-FE73-4FAE-B8C0-89BE929E44EE}" type="pres">
      <dgm:prSet presAssocID="{279CBE96-1457-4E7E-856D-4A048503AD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56C4167-FC0B-4D8F-9FC3-8C634FFD737C}" type="pres">
      <dgm:prSet presAssocID="{279CBE96-1457-4E7E-856D-4A048503AD9A}" presName="spaceRect" presStyleCnt="0"/>
      <dgm:spPr/>
    </dgm:pt>
    <dgm:pt modelId="{3D1C88BB-FF29-4EBC-B9CC-E89FA1C64B9A}" type="pres">
      <dgm:prSet presAssocID="{279CBE96-1457-4E7E-856D-4A048503AD9A}" presName="parTx" presStyleLbl="revTx" presStyleIdx="1" presStyleCnt="3">
        <dgm:presLayoutVars>
          <dgm:chMax val="0"/>
          <dgm:chPref val="0"/>
        </dgm:presLayoutVars>
      </dgm:prSet>
      <dgm:spPr/>
    </dgm:pt>
    <dgm:pt modelId="{BCAB8FC0-4567-4DCF-9F4E-331F185B28BF}" type="pres">
      <dgm:prSet presAssocID="{DA77BBB6-1AF1-4AC2-9156-047BCC3722F1}" presName="sibTrans" presStyleCnt="0"/>
      <dgm:spPr/>
    </dgm:pt>
    <dgm:pt modelId="{32FBEE74-8ADC-49D6-8469-1BF6EBC947BA}" type="pres">
      <dgm:prSet presAssocID="{555983DB-6502-4AC7-A261-FEE75ADF062D}" presName="compNode" presStyleCnt="0"/>
      <dgm:spPr/>
    </dgm:pt>
    <dgm:pt modelId="{49F4AC8B-9F33-400D-9CD9-4D4823A2527C}" type="pres">
      <dgm:prSet presAssocID="{555983DB-6502-4AC7-A261-FEE75ADF062D}" presName="bgRect" presStyleLbl="bgShp" presStyleIdx="2" presStyleCnt="3"/>
      <dgm:spPr/>
    </dgm:pt>
    <dgm:pt modelId="{8F91FD10-EB1F-49D5-9DEE-80B3CEC2C810}" type="pres">
      <dgm:prSet presAssocID="{555983DB-6502-4AC7-A261-FEE75ADF06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2AEE9D4-393D-4BB7-ADCE-214E89F12383}" type="pres">
      <dgm:prSet presAssocID="{555983DB-6502-4AC7-A261-FEE75ADF062D}" presName="spaceRect" presStyleCnt="0"/>
      <dgm:spPr/>
    </dgm:pt>
    <dgm:pt modelId="{602B3A00-225E-46AF-8922-E352CCD46F1F}" type="pres">
      <dgm:prSet presAssocID="{555983DB-6502-4AC7-A261-FEE75ADF06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2D131D-FABD-4643-A1D6-239433D645E3}" type="presOf" srcId="{555983DB-6502-4AC7-A261-FEE75ADF062D}" destId="{602B3A00-225E-46AF-8922-E352CCD46F1F}" srcOrd="0" destOrd="0" presId="urn:microsoft.com/office/officeart/2018/2/layout/IconVerticalSolidList"/>
    <dgm:cxn modelId="{932BF64F-A69A-4138-80CA-60567C57CE56}" type="presOf" srcId="{7B53946E-D1EA-4756-82FC-A2E2832A74F1}" destId="{87DD2870-1AB8-49BB-9F72-293104943B72}" srcOrd="0" destOrd="0" presId="urn:microsoft.com/office/officeart/2018/2/layout/IconVerticalSolidList"/>
    <dgm:cxn modelId="{B283A45D-D6C2-420D-B5B1-4E37BBE586E0}" srcId="{7B53946E-D1EA-4756-82FC-A2E2832A74F1}" destId="{555983DB-6502-4AC7-A261-FEE75ADF062D}" srcOrd="2" destOrd="0" parTransId="{6E83DBBE-9360-4445-998F-304F203A65B3}" sibTransId="{82AFC088-058A-424D-BAE1-03D0C1789970}"/>
    <dgm:cxn modelId="{C5B7F587-54AC-499C-8118-CEB9DC4F1D4F}" srcId="{7B53946E-D1EA-4756-82FC-A2E2832A74F1}" destId="{0DE1DD36-3542-4EBF-8381-FFF4B7D8BC75}" srcOrd="0" destOrd="0" parTransId="{3F694B57-37DE-4CA1-956E-8B114D0783B8}" sibTransId="{6FF3D227-7B35-4594-ABDF-7DBC16D53F59}"/>
    <dgm:cxn modelId="{A85201A2-7692-4C86-BDBD-D52FE07DC0B8}" srcId="{7B53946E-D1EA-4756-82FC-A2E2832A74F1}" destId="{279CBE96-1457-4E7E-856D-4A048503AD9A}" srcOrd="1" destOrd="0" parTransId="{4292F632-3FD6-4D1F-ACEE-35C98D6537C3}" sibTransId="{DA77BBB6-1AF1-4AC2-9156-047BCC3722F1}"/>
    <dgm:cxn modelId="{F33578C6-B95B-4CFE-96FB-1566897068A9}" type="presOf" srcId="{279CBE96-1457-4E7E-856D-4A048503AD9A}" destId="{3D1C88BB-FF29-4EBC-B9CC-E89FA1C64B9A}" srcOrd="0" destOrd="0" presId="urn:microsoft.com/office/officeart/2018/2/layout/IconVerticalSolidList"/>
    <dgm:cxn modelId="{5154FCF0-44F0-45B2-B61C-ED9A92068597}" type="presOf" srcId="{0DE1DD36-3542-4EBF-8381-FFF4B7D8BC75}" destId="{A026E2CC-797A-467C-87FB-59D88D149B2B}" srcOrd="0" destOrd="0" presId="urn:microsoft.com/office/officeart/2018/2/layout/IconVerticalSolidList"/>
    <dgm:cxn modelId="{282CC2CB-BB80-4288-BEF4-71BC31403527}" type="presParOf" srcId="{87DD2870-1AB8-49BB-9F72-293104943B72}" destId="{3CD17B6B-426D-4611-B133-30EBAB9FA940}" srcOrd="0" destOrd="0" presId="urn:microsoft.com/office/officeart/2018/2/layout/IconVerticalSolidList"/>
    <dgm:cxn modelId="{D4833DCF-C8D2-4BB3-BA8B-FE1D261D98D1}" type="presParOf" srcId="{3CD17B6B-426D-4611-B133-30EBAB9FA940}" destId="{C7D616D7-667B-46FF-95AE-508E6B8421FA}" srcOrd="0" destOrd="0" presId="urn:microsoft.com/office/officeart/2018/2/layout/IconVerticalSolidList"/>
    <dgm:cxn modelId="{FA4B0A3E-47F0-41CB-A07C-EAF126AAD546}" type="presParOf" srcId="{3CD17B6B-426D-4611-B133-30EBAB9FA940}" destId="{0CAC164F-6F9C-4CCA-B077-A2912491395C}" srcOrd="1" destOrd="0" presId="urn:microsoft.com/office/officeart/2018/2/layout/IconVerticalSolidList"/>
    <dgm:cxn modelId="{C491D4A2-BC2D-4169-AC0B-9F66E75FEA91}" type="presParOf" srcId="{3CD17B6B-426D-4611-B133-30EBAB9FA940}" destId="{CB55031B-4198-4C2F-8A89-7DD19D3BC082}" srcOrd="2" destOrd="0" presId="urn:microsoft.com/office/officeart/2018/2/layout/IconVerticalSolidList"/>
    <dgm:cxn modelId="{7CECAD18-EC1B-4645-8BD5-11246FD09C1B}" type="presParOf" srcId="{3CD17B6B-426D-4611-B133-30EBAB9FA940}" destId="{A026E2CC-797A-467C-87FB-59D88D149B2B}" srcOrd="3" destOrd="0" presId="urn:microsoft.com/office/officeart/2018/2/layout/IconVerticalSolidList"/>
    <dgm:cxn modelId="{469DAC1E-E613-481D-8D93-3BA27F21EAB7}" type="presParOf" srcId="{87DD2870-1AB8-49BB-9F72-293104943B72}" destId="{128ABE1A-243B-4D47-92BD-5A42FD39CB8E}" srcOrd="1" destOrd="0" presId="urn:microsoft.com/office/officeart/2018/2/layout/IconVerticalSolidList"/>
    <dgm:cxn modelId="{C7C0E4D7-0FDC-4397-A2FA-360994CA6783}" type="presParOf" srcId="{87DD2870-1AB8-49BB-9F72-293104943B72}" destId="{33BD5F52-D5B4-4F8B-975C-EE2FF271C418}" srcOrd="2" destOrd="0" presId="urn:microsoft.com/office/officeart/2018/2/layout/IconVerticalSolidList"/>
    <dgm:cxn modelId="{B8A592AB-BBD6-4A74-BDE6-376DDD4D9557}" type="presParOf" srcId="{33BD5F52-D5B4-4F8B-975C-EE2FF271C418}" destId="{352FAAAD-3B12-43E5-B493-8EC6CF5BBC28}" srcOrd="0" destOrd="0" presId="urn:microsoft.com/office/officeart/2018/2/layout/IconVerticalSolidList"/>
    <dgm:cxn modelId="{92621D60-9168-4823-B37A-C7F31E95349C}" type="presParOf" srcId="{33BD5F52-D5B4-4F8B-975C-EE2FF271C418}" destId="{FF61C3EA-FE73-4FAE-B8C0-89BE929E44EE}" srcOrd="1" destOrd="0" presId="urn:microsoft.com/office/officeart/2018/2/layout/IconVerticalSolidList"/>
    <dgm:cxn modelId="{64A97055-747E-44C9-BBB9-60FF4299930A}" type="presParOf" srcId="{33BD5F52-D5B4-4F8B-975C-EE2FF271C418}" destId="{156C4167-FC0B-4D8F-9FC3-8C634FFD737C}" srcOrd="2" destOrd="0" presId="urn:microsoft.com/office/officeart/2018/2/layout/IconVerticalSolidList"/>
    <dgm:cxn modelId="{7EF5690C-5E25-40A2-B181-3E79CC7C8995}" type="presParOf" srcId="{33BD5F52-D5B4-4F8B-975C-EE2FF271C418}" destId="{3D1C88BB-FF29-4EBC-B9CC-E89FA1C64B9A}" srcOrd="3" destOrd="0" presId="urn:microsoft.com/office/officeart/2018/2/layout/IconVerticalSolidList"/>
    <dgm:cxn modelId="{D78F1CCA-81BF-4DE2-B625-7DF50EBD360F}" type="presParOf" srcId="{87DD2870-1AB8-49BB-9F72-293104943B72}" destId="{BCAB8FC0-4567-4DCF-9F4E-331F185B28BF}" srcOrd="3" destOrd="0" presId="urn:microsoft.com/office/officeart/2018/2/layout/IconVerticalSolidList"/>
    <dgm:cxn modelId="{3B67F686-6714-4931-92C9-65D59F4E8585}" type="presParOf" srcId="{87DD2870-1AB8-49BB-9F72-293104943B72}" destId="{32FBEE74-8ADC-49D6-8469-1BF6EBC947BA}" srcOrd="4" destOrd="0" presId="urn:microsoft.com/office/officeart/2018/2/layout/IconVerticalSolidList"/>
    <dgm:cxn modelId="{E8052FBF-3B73-4D1D-9F7C-149DBC63BAB8}" type="presParOf" srcId="{32FBEE74-8ADC-49D6-8469-1BF6EBC947BA}" destId="{49F4AC8B-9F33-400D-9CD9-4D4823A2527C}" srcOrd="0" destOrd="0" presId="urn:microsoft.com/office/officeart/2018/2/layout/IconVerticalSolidList"/>
    <dgm:cxn modelId="{C1D86C74-1B1F-4710-B1D1-80B02787E2FE}" type="presParOf" srcId="{32FBEE74-8ADC-49D6-8469-1BF6EBC947BA}" destId="{8F91FD10-EB1F-49D5-9DEE-80B3CEC2C810}" srcOrd="1" destOrd="0" presId="urn:microsoft.com/office/officeart/2018/2/layout/IconVerticalSolidList"/>
    <dgm:cxn modelId="{A00AFC3B-E5E1-4CC5-8493-B047968ECFE9}" type="presParOf" srcId="{32FBEE74-8ADC-49D6-8469-1BF6EBC947BA}" destId="{02AEE9D4-393D-4BB7-ADCE-214E89F12383}" srcOrd="2" destOrd="0" presId="urn:microsoft.com/office/officeart/2018/2/layout/IconVerticalSolidList"/>
    <dgm:cxn modelId="{97A93975-5513-4910-9F94-DB6A5A264E1D}" type="presParOf" srcId="{32FBEE74-8ADC-49D6-8469-1BF6EBC947BA}" destId="{602B3A00-225E-46AF-8922-E352CCD46F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AE167-0147-4894-BFFC-E5FFA55BDA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29DB65B-BCA6-4070-9035-7DB773C53B4D}">
      <dgm:prSet/>
      <dgm:spPr/>
      <dgm:t>
        <a:bodyPr/>
        <a:lstStyle/>
        <a:p>
          <a:r>
            <a:rPr lang="en-US"/>
            <a:t>Public funding</a:t>
          </a:r>
        </a:p>
      </dgm:t>
    </dgm:pt>
    <dgm:pt modelId="{8B21D4C7-3E3A-4F87-ABAD-B0BB7052546E}" type="parTrans" cxnId="{8F2C0563-C01F-41B2-8908-9A9A162A6AE0}">
      <dgm:prSet/>
      <dgm:spPr/>
      <dgm:t>
        <a:bodyPr/>
        <a:lstStyle/>
        <a:p>
          <a:endParaRPr lang="en-US"/>
        </a:p>
      </dgm:t>
    </dgm:pt>
    <dgm:pt modelId="{87A8D215-925D-4DFD-81A4-0D426605DBCC}" type="sibTrans" cxnId="{8F2C0563-C01F-41B2-8908-9A9A162A6AE0}">
      <dgm:prSet/>
      <dgm:spPr/>
      <dgm:t>
        <a:bodyPr/>
        <a:lstStyle/>
        <a:p>
          <a:endParaRPr lang="en-US"/>
        </a:p>
      </dgm:t>
    </dgm:pt>
    <dgm:pt modelId="{FF9F0B0F-6588-4FF7-92CA-4C5C9B931D96}">
      <dgm:prSet/>
      <dgm:spPr/>
      <dgm:t>
        <a:bodyPr/>
        <a:lstStyle/>
        <a:p>
          <a:r>
            <a:rPr lang="en-US"/>
            <a:t>Blended finance</a:t>
          </a:r>
        </a:p>
      </dgm:t>
    </dgm:pt>
    <dgm:pt modelId="{A98A2FEE-5149-48CA-8D54-DC06DBA4F96F}" type="parTrans" cxnId="{264575E7-13E6-4637-9CC9-8F19AAFD8F91}">
      <dgm:prSet/>
      <dgm:spPr/>
      <dgm:t>
        <a:bodyPr/>
        <a:lstStyle/>
        <a:p>
          <a:endParaRPr lang="en-US"/>
        </a:p>
      </dgm:t>
    </dgm:pt>
    <dgm:pt modelId="{211C185C-69AD-43D4-B11A-21FD819E08EF}" type="sibTrans" cxnId="{264575E7-13E6-4637-9CC9-8F19AAFD8F91}">
      <dgm:prSet/>
      <dgm:spPr/>
      <dgm:t>
        <a:bodyPr/>
        <a:lstStyle/>
        <a:p>
          <a:endParaRPr lang="en-US"/>
        </a:p>
      </dgm:t>
    </dgm:pt>
    <dgm:pt modelId="{22D73119-7A45-4BE7-A73B-37BDDBA96DE8}">
      <dgm:prSet/>
      <dgm:spPr/>
      <dgm:t>
        <a:bodyPr/>
        <a:lstStyle/>
        <a:p>
          <a:r>
            <a:rPr lang="en-US"/>
            <a:t>Carbon and biodiversity credits</a:t>
          </a:r>
        </a:p>
      </dgm:t>
    </dgm:pt>
    <dgm:pt modelId="{F2CC9568-CF23-4378-BC20-44C2BD454409}" type="parTrans" cxnId="{84FC09E6-705D-4C04-B46E-FA4C76929CC9}">
      <dgm:prSet/>
      <dgm:spPr/>
      <dgm:t>
        <a:bodyPr/>
        <a:lstStyle/>
        <a:p>
          <a:endParaRPr lang="en-US"/>
        </a:p>
      </dgm:t>
    </dgm:pt>
    <dgm:pt modelId="{A826402C-7002-46AC-B988-C6B3625DBEAC}" type="sibTrans" cxnId="{84FC09E6-705D-4C04-B46E-FA4C76929CC9}">
      <dgm:prSet/>
      <dgm:spPr/>
      <dgm:t>
        <a:bodyPr/>
        <a:lstStyle/>
        <a:p>
          <a:endParaRPr lang="en-US"/>
        </a:p>
      </dgm:t>
    </dgm:pt>
    <dgm:pt modelId="{C0606DE1-1C9C-4004-B3EB-68969DA6379C}" type="pres">
      <dgm:prSet presAssocID="{C7CAE167-0147-4894-BFFC-E5FFA55BDA62}" presName="root" presStyleCnt="0">
        <dgm:presLayoutVars>
          <dgm:dir/>
          <dgm:resizeHandles val="exact"/>
        </dgm:presLayoutVars>
      </dgm:prSet>
      <dgm:spPr/>
    </dgm:pt>
    <dgm:pt modelId="{A57A648D-924F-48F3-8887-3B02AF727308}" type="pres">
      <dgm:prSet presAssocID="{629DB65B-BCA6-4070-9035-7DB773C53B4D}" presName="compNode" presStyleCnt="0"/>
      <dgm:spPr/>
    </dgm:pt>
    <dgm:pt modelId="{24648AEB-D3DF-4A31-93CD-3B0F5D1CD97F}" type="pres">
      <dgm:prSet presAssocID="{629DB65B-BCA6-4070-9035-7DB773C53B4D}" presName="bgRect" presStyleLbl="bgShp" presStyleIdx="0" presStyleCnt="3"/>
      <dgm:spPr/>
    </dgm:pt>
    <dgm:pt modelId="{3D35CE4A-A433-450F-B0D0-66FDD7228E66}" type="pres">
      <dgm:prSet presAssocID="{629DB65B-BCA6-4070-9035-7DB773C53B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24173DF-5C5E-43CB-A1A8-426A4200280D}" type="pres">
      <dgm:prSet presAssocID="{629DB65B-BCA6-4070-9035-7DB773C53B4D}" presName="spaceRect" presStyleCnt="0"/>
      <dgm:spPr/>
    </dgm:pt>
    <dgm:pt modelId="{7BA343E0-4317-4784-AE0D-947F6852DEC8}" type="pres">
      <dgm:prSet presAssocID="{629DB65B-BCA6-4070-9035-7DB773C53B4D}" presName="parTx" presStyleLbl="revTx" presStyleIdx="0" presStyleCnt="3">
        <dgm:presLayoutVars>
          <dgm:chMax val="0"/>
          <dgm:chPref val="0"/>
        </dgm:presLayoutVars>
      </dgm:prSet>
      <dgm:spPr/>
    </dgm:pt>
    <dgm:pt modelId="{8802F50B-734C-44DE-8CF7-A0474B3382A3}" type="pres">
      <dgm:prSet presAssocID="{87A8D215-925D-4DFD-81A4-0D426605DBCC}" presName="sibTrans" presStyleCnt="0"/>
      <dgm:spPr/>
    </dgm:pt>
    <dgm:pt modelId="{DE172A56-FBB4-478F-B6DD-DE535E7BF64D}" type="pres">
      <dgm:prSet presAssocID="{FF9F0B0F-6588-4FF7-92CA-4C5C9B931D96}" presName="compNode" presStyleCnt="0"/>
      <dgm:spPr/>
    </dgm:pt>
    <dgm:pt modelId="{1ABD8C31-10BA-4D68-956C-D87E1352FA87}" type="pres">
      <dgm:prSet presAssocID="{FF9F0B0F-6588-4FF7-92CA-4C5C9B931D96}" presName="bgRect" presStyleLbl="bgShp" presStyleIdx="1" presStyleCnt="3"/>
      <dgm:spPr/>
    </dgm:pt>
    <dgm:pt modelId="{EC80EFA5-D00F-4BD7-832A-45B9ED9C9264}" type="pres">
      <dgm:prSet presAssocID="{FF9F0B0F-6588-4FF7-92CA-4C5C9B931D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81DCA7A-EB14-4DC4-8F12-6DA465B38071}" type="pres">
      <dgm:prSet presAssocID="{FF9F0B0F-6588-4FF7-92CA-4C5C9B931D96}" presName="spaceRect" presStyleCnt="0"/>
      <dgm:spPr/>
    </dgm:pt>
    <dgm:pt modelId="{B0FAB29B-3D39-4C2F-86FC-73A690F42B37}" type="pres">
      <dgm:prSet presAssocID="{FF9F0B0F-6588-4FF7-92CA-4C5C9B931D96}" presName="parTx" presStyleLbl="revTx" presStyleIdx="1" presStyleCnt="3">
        <dgm:presLayoutVars>
          <dgm:chMax val="0"/>
          <dgm:chPref val="0"/>
        </dgm:presLayoutVars>
      </dgm:prSet>
      <dgm:spPr/>
    </dgm:pt>
    <dgm:pt modelId="{4FAC82F1-4535-4663-B580-EC34AB310063}" type="pres">
      <dgm:prSet presAssocID="{211C185C-69AD-43D4-B11A-21FD819E08EF}" presName="sibTrans" presStyleCnt="0"/>
      <dgm:spPr/>
    </dgm:pt>
    <dgm:pt modelId="{64B621DD-4713-4620-A53A-2E4BDE9332F7}" type="pres">
      <dgm:prSet presAssocID="{22D73119-7A45-4BE7-A73B-37BDDBA96DE8}" presName="compNode" presStyleCnt="0"/>
      <dgm:spPr/>
    </dgm:pt>
    <dgm:pt modelId="{90EAFDDE-4F78-4D3D-AC3F-E52CE4D63C88}" type="pres">
      <dgm:prSet presAssocID="{22D73119-7A45-4BE7-A73B-37BDDBA96DE8}" presName="bgRect" presStyleLbl="bgShp" presStyleIdx="2" presStyleCnt="3"/>
      <dgm:spPr/>
    </dgm:pt>
    <dgm:pt modelId="{726F09E5-98F2-4853-862F-4299E1126D45}" type="pres">
      <dgm:prSet presAssocID="{22D73119-7A45-4BE7-A73B-37BDDBA96D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C0FC7B3-F45E-4B6E-88A5-41AC5094D42F}" type="pres">
      <dgm:prSet presAssocID="{22D73119-7A45-4BE7-A73B-37BDDBA96DE8}" presName="spaceRect" presStyleCnt="0"/>
      <dgm:spPr/>
    </dgm:pt>
    <dgm:pt modelId="{6E4E1855-64C5-43DB-81CA-918E99CDB6F9}" type="pres">
      <dgm:prSet presAssocID="{22D73119-7A45-4BE7-A73B-37BDDBA96D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2C0563-C01F-41B2-8908-9A9A162A6AE0}" srcId="{C7CAE167-0147-4894-BFFC-E5FFA55BDA62}" destId="{629DB65B-BCA6-4070-9035-7DB773C53B4D}" srcOrd="0" destOrd="0" parTransId="{8B21D4C7-3E3A-4F87-ABAD-B0BB7052546E}" sibTransId="{87A8D215-925D-4DFD-81A4-0D426605DBCC}"/>
    <dgm:cxn modelId="{92259666-A7BA-45B5-836D-59A9F0930052}" type="presOf" srcId="{FF9F0B0F-6588-4FF7-92CA-4C5C9B931D96}" destId="{B0FAB29B-3D39-4C2F-86FC-73A690F42B37}" srcOrd="0" destOrd="0" presId="urn:microsoft.com/office/officeart/2018/2/layout/IconVerticalSolidList"/>
    <dgm:cxn modelId="{D5C30078-19CF-4674-B8EE-BF94097CDF83}" type="presOf" srcId="{22D73119-7A45-4BE7-A73B-37BDDBA96DE8}" destId="{6E4E1855-64C5-43DB-81CA-918E99CDB6F9}" srcOrd="0" destOrd="0" presId="urn:microsoft.com/office/officeart/2018/2/layout/IconVerticalSolidList"/>
    <dgm:cxn modelId="{5E9782D7-BDAD-448F-883B-6518A5E4E4AE}" type="presOf" srcId="{C7CAE167-0147-4894-BFFC-E5FFA55BDA62}" destId="{C0606DE1-1C9C-4004-B3EB-68969DA6379C}" srcOrd="0" destOrd="0" presId="urn:microsoft.com/office/officeart/2018/2/layout/IconVerticalSolidList"/>
    <dgm:cxn modelId="{C3915DD9-6A29-4609-9BE6-9F9E79AE1FDD}" type="presOf" srcId="{629DB65B-BCA6-4070-9035-7DB773C53B4D}" destId="{7BA343E0-4317-4784-AE0D-947F6852DEC8}" srcOrd="0" destOrd="0" presId="urn:microsoft.com/office/officeart/2018/2/layout/IconVerticalSolidList"/>
    <dgm:cxn modelId="{84FC09E6-705D-4C04-B46E-FA4C76929CC9}" srcId="{C7CAE167-0147-4894-BFFC-E5FFA55BDA62}" destId="{22D73119-7A45-4BE7-A73B-37BDDBA96DE8}" srcOrd="2" destOrd="0" parTransId="{F2CC9568-CF23-4378-BC20-44C2BD454409}" sibTransId="{A826402C-7002-46AC-B988-C6B3625DBEAC}"/>
    <dgm:cxn modelId="{264575E7-13E6-4637-9CC9-8F19AAFD8F91}" srcId="{C7CAE167-0147-4894-BFFC-E5FFA55BDA62}" destId="{FF9F0B0F-6588-4FF7-92CA-4C5C9B931D96}" srcOrd="1" destOrd="0" parTransId="{A98A2FEE-5149-48CA-8D54-DC06DBA4F96F}" sibTransId="{211C185C-69AD-43D4-B11A-21FD819E08EF}"/>
    <dgm:cxn modelId="{DA05AE5B-4653-4DA3-968A-74601E26C9A3}" type="presParOf" srcId="{C0606DE1-1C9C-4004-B3EB-68969DA6379C}" destId="{A57A648D-924F-48F3-8887-3B02AF727308}" srcOrd="0" destOrd="0" presId="urn:microsoft.com/office/officeart/2018/2/layout/IconVerticalSolidList"/>
    <dgm:cxn modelId="{1F8EE07F-10D1-4675-B65C-18403603A57E}" type="presParOf" srcId="{A57A648D-924F-48F3-8887-3B02AF727308}" destId="{24648AEB-D3DF-4A31-93CD-3B0F5D1CD97F}" srcOrd="0" destOrd="0" presId="urn:microsoft.com/office/officeart/2018/2/layout/IconVerticalSolidList"/>
    <dgm:cxn modelId="{E0D878E2-CFAA-4633-9FE2-2354CA89444E}" type="presParOf" srcId="{A57A648D-924F-48F3-8887-3B02AF727308}" destId="{3D35CE4A-A433-450F-B0D0-66FDD7228E66}" srcOrd="1" destOrd="0" presId="urn:microsoft.com/office/officeart/2018/2/layout/IconVerticalSolidList"/>
    <dgm:cxn modelId="{AC7A9B32-501A-411F-8127-B01B70180B8E}" type="presParOf" srcId="{A57A648D-924F-48F3-8887-3B02AF727308}" destId="{E24173DF-5C5E-43CB-A1A8-426A4200280D}" srcOrd="2" destOrd="0" presId="urn:microsoft.com/office/officeart/2018/2/layout/IconVerticalSolidList"/>
    <dgm:cxn modelId="{2D130708-F0FF-4869-81FC-F4DBB2DA5FA7}" type="presParOf" srcId="{A57A648D-924F-48F3-8887-3B02AF727308}" destId="{7BA343E0-4317-4784-AE0D-947F6852DEC8}" srcOrd="3" destOrd="0" presId="urn:microsoft.com/office/officeart/2018/2/layout/IconVerticalSolidList"/>
    <dgm:cxn modelId="{6B5EDCD1-20A9-4FED-A267-8A517B021387}" type="presParOf" srcId="{C0606DE1-1C9C-4004-B3EB-68969DA6379C}" destId="{8802F50B-734C-44DE-8CF7-A0474B3382A3}" srcOrd="1" destOrd="0" presId="urn:microsoft.com/office/officeart/2018/2/layout/IconVerticalSolidList"/>
    <dgm:cxn modelId="{01275690-FCD5-433B-BB45-A66A11E03CDC}" type="presParOf" srcId="{C0606DE1-1C9C-4004-B3EB-68969DA6379C}" destId="{DE172A56-FBB4-478F-B6DD-DE535E7BF64D}" srcOrd="2" destOrd="0" presId="urn:microsoft.com/office/officeart/2018/2/layout/IconVerticalSolidList"/>
    <dgm:cxn modelId="{B72E4C68-CB4E-4F7B-92D5-9A918918C7E3}" type="presParOf" srcId="{DE172A56-FBB4-478F-B6DD-DE535E7BF64D}" destId="{1ABD8C31-10BA-4D68-956C-D87E1352FA87}" srcOrd="0" destOrd="0" presId="urn:microsoft.com/office/officeart/2018/2/layout/IconVerticalSolidList"/>
    <dgm:cxn modelId="{F09B7967-2824-4007-9574-8EFD85E7BB13}" type="presParOf" srcId="{DE172A56-FBB4-478F-B6DD-DE535E7BF64D}" destId="{EC80EFA5-D00F-4BD7-832A-45B9ED9C9264}" srcOrd="1" destOrd="0" presId="urn:microsoft.com/office/officeart/2018/2/layout/IconVerticalSolidList"/>
    <dgm:cxn modelId="{3F13CA80-45C6-4890-9681-80C5C5D0515C}" type="presParOf" srcId="{DE172A56-FBB4-478F-B6DD-DE535E7BF64D}" destId="{381DCA7A-EB14-4DC4-8F12-6DA465B38071}" srcOrd="2" destOrd="0" presId="urn:microsoft.com/office/officeart/2018/2/layout/IconVerticalSolidList"/>
    <dgm:cxn modelId="{40DC8C24-442D-4CF7-B0CE-A3A6EF35C7A7}" type="presParOf" srcId="{DE172A56-FBB4-478F-B6DD-DE535E7BF64D}" destId="{B0FAB29B-3D39-4C2F-86FC-73A690F42B37}" srcOrd="3" destOrd="0" presId="urn:microsoft.com/office/officeart/2018/2/layout/IconVerticalSolidList"/>
    <dgm:cxn modelId="{981DB71D-44D8-48CB-AA0A-11572A1FD765}" type="presParOf" srcId="{C0606DE1-1C9C-4004-B3EB-68969DA6379C}" destId="{4FAC82F1-4535-4663-B580-EC34AB310063}" srcOrd="3" destOrd="0" presId="urn:microsoft.com/office/officeart/2018/2/layout/IconVerticalSolidList"/>
    <dgm:cxn modelId="{C3D25ED9-1B8F-43E1-9492-6D9B30026B19}" type="presParOf" srcId="{C0606DE1-1C9C-4004-B3EB-68969DA6379C}" destId="{64B621DD-4713-4620-A53A-2E4BDE9332F7}" srcOrd="4" destOrd="0" presId="urn:microsoft.com/office/officeart/2018/2/layout/IconVerticalSolidList"/>
    <dgm:cxn modelId="{83F53FB1-CB56-4126-ADDF-2B8085FC8988}" type="presParOf" srcId="{64B621DD-4713-4620-A53A-2E4BDE9332F7}" destId="{90EAFDDE-4F78-4D3D-AC3F-E52CE4D63C88}" srcOrd="0" destOrd="0" presId="urn:microsoft.com/office/officeart/2018/2/layout/IconVerticalSolidList"/>
    <dgm:cxn modelId="{DD520E4A-3E8E-4C31-95E5-E48586B5DA82}" type="presParOf" srcId="{64B621DD-4713-4620-A53A-2E4BDE9332F7}" destId="{726F09E5-98F2-4853-862F-4299E1126D45}" srcOrd="1" destOrd="0" presId="urn:microsoft.com/office/officeart/2018/2/layout/IconVerticalSolidList"/>
    <dgm:cxn modelId="{2E0A64CA-82D8-4CF8-ACB6-96E2C3251175}" type="presParOf" srcId="{64B621DD-4713-4620-A53A-2E4BDE9332F7}" destId="{EC0FC7B3-F45E-4B6E-88A5-41AC5094D42F}" srcOrd="2" destOrd="0" presId="urn:microsoft.com/office/officeart/2018/2/layout/IconVerticalSolidList"/>
    <dgm:cxn modelId="{6D2639C5-F576-4829-BE57-E708C14AEB75}" type="presParOf" srcId="{64B621DD-4713-4620-A53A-2E4BDE9332F7}" destId="{6E4E1855-64C5-43DB-81CA-918E99CDB6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5C342C-153F-4D35-9AED-04757B5802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AD58B07-4E63-47AF-8B82-8CF81CB54EFE}">
      <dgm:prSet/>
      <dgm:spPr/>
      <dgm:t>
        <a:bodyPr/>
        <a:lstStyle/>
        <a:p>
          <a:r>
            <a:rPr lang="en-US"/>
            <a:t>Ecological indicators</a:t>
          </a:r>
        </a:p>
      </dgm:t>
    </dgm:pt>
    <dgm:pt modelId="{D4E27520-245D-4AE7-8792-CC9359D82632}" type="parTrans" cxnId="{1240B15C-93C0-4DA8-839E-7FE9C702D5E2}">
      <dgm:prSet/>
      <dgm:spPr/>
      <dgm:t>
        <a:bodyPr/>
        <a:lstStyle/>
        <a:p>
          <a:endParaRPr lang="en-US"/>
        </a:p>
      </dgm:t>
    </dgm:pt>
    <dgm:pt modelId="{92809CD3-E939-4673-B660-B06C57947C44}" type="sibTrans" cxnId="{1240B15C-93C0-4DA8-839E-7FE9C702D5E2}">
      <dgm:prSet/>
      <dgm:spPr/>
      <dgm:t>
        <a:bodyPr/>
        <a:lstStyle/>
        <a:p>
          <a:endParaRPr lang="en-US"/>
        </a:p>
      </dgm:t>
    </dgm:pt>
    <dgm:pt modelId="{06CFA39A-0F30-47A2-94B9-0AA859393CF0}">
      <dgm:prSet/>
      <dgm:spPr/>
      <dgm:t>
        <a:bodyPr/>
        <a:lstStyle/>
        <a:p>
          <a:r>
            <a:rPr lang="en-US"/>
            <a:t>Social outcomes</a:t>
          </a:r>
        </a:p>
      </dgm:t>
    </dgm:pt>
    <dgm:pt modelId="{61DABEDD-A02F-485B-8A97-E1855D943465}" type="parTrans" cxnId="{476D149E-C8E1-4521-8583-54512F9BC6B1}">
      <dgm:prSet/>
      <dgm:spPr/>
      <dgm:t>
        <a:bodyPr/>
        <a:lstStyle/>
        <a:p>
          <a:endParaRPr lang="en-US"/>
        </a:p>
      </dgm:t>
    </dgm:pt>
    <dgm:pt modelId="{8FCFA567-2821-4CC8-BBBC-ABC7785A92AF}" type="sibTrans" cxnId="{476D149E-C8E1-4521-8583-54512F9BC6B1}">
      <dgm:prSet/>
      <dgm:spPr/>
      <dgm:t>
        <a:bodyPr/>
        <a:lstStyle/>
        <a:p>
          <a:endParaRPr lang="en-US"/>
        </a:p>
      </dgm:t>
    </dgm:pt>
    <dgm:pt modelId="{FC7970EA-FB3F-4699-93CC-81012B3AEDCC}">
      <dgm:prSet/>
      <dgm:spPr/>
      <dgm:t>
        <a:bodyPr/>
        <a:lstStyle/>
        <a:p>
          <a:r>
            <a:rPr lang="en-US"/>
            <a:t>Transparency</a:t>
          </a:r>
        </a:p>
      </dgm:t>
    </dgm:pt>
    <dgm:pt modelId="{462AA2C4-39FC-4004-9C58-D5DBB05D774A}" type="parTrans" cxnId="{AA74F732-105B-4FF1-8CEF-595141EFF9D6}">
      <dgm:prSet/>
      <dgm:spPr/>
      <dgm:t>
        <a:bodyPr/>
        <a:lstStyle/>
        <a:p>
          <a:endParaRPr lang="en-US"/>
        </a:p>
      </dgm:t>
    </dgm:pt>
    <dgm:pt modelId="{47323DF9-86FE-4E29-8DF6-26647923205D}" type="sibTrans" cxnId="{AA74F732-105B-4FF1-8CEF-595141EFF9D6}">
      <dgm:prSet/>
      <dgm:spPr/>
      <dgm:t>
        <a:bodyPr/>
        <a:lstStyle/>
        <a:p>
          <a:endParaRPr lang="en-US"/>
        </a:p>
      </dgm:t>
    </dgm:pt>
    <dgm:pt modelId="{463F24F9-C12B-495F-9C69-BB5842BCE185}" type="pres">
      <dgm:prSet presAssocID="{7C5C342C-153F-4D35-9AED-04757B580245}" presName="root" presStyleCnt="0">
        <dgm:presLayoutVars>
          <dgm:dir/>
          <dgm:resizeHandles val="exact"/>
        </dgm:presLayoutVars>
      </dgm:prSet>
      <dgm:spPr/>
    </dgm:pt>
    <dgm:pt modelId="{0F3A25B5-CD5E-4C2A-9ADA-3B62230BDF36}" type="pres">
      <dgm:prSet presAssocID="{FAD58B07-4E63-47AF-8B82-8CF81CB54EFE}" presName="compNode" presStyleCnt="0"/>
      <dgm:spPr/>
    </dgm:pt>
    <dgm:pt modelId="{0B8F8C03-3A1E-46E1-951F-DFD5480EF04E}" type="pres">
      <dgm:prSet presAssocID="{FAD58B07-4E63-47AF-8B82-8CF81CB54EFE}" presName="bgRect" presStyleLbl="bgShp" presStyleIdx="0" presStyleCnt="3"/>
      <dgm:spPr/>
    </dgm:pt>
    <dgm:pt modelId="{B46BADB1-5502-4BC1-9343-9B6BA02AC194}" type="pres">
      <dgm:prSet presAssocID="{FAD58B07-4E63-47AF-8B82-8CF81CB54E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08A3EDB-12A3-4601-A9A4-5E9309F05D9F}" type="pres">
      <dgm:prSet presAssocID="{FAD58B07-4E63-47AF-8B82-8CF81CB54EFE}" presName="spaceRect" presStyleCnt="0"/>
      <dgm:spPr/>
    </dgm:pt>
    <dgm:pt modelId="{4D83B54D-0EB6-4D14-81C8-3F225E89F6F1}" type="pres">
      <dgm:prSet presAssocID="{FAD58B07-4E63-47AF-8B82-8CF81CB54EFE}" presName="parTx" presStyleLbl="revTx" presStyleIdx="0" presStyleCnt="3">
        <dgm:presLayoutVars>
          <dgm:chMax val="0"/>
          <dgm:chPref val="0"/>
        </dgm:presLayoutVars>
      </dgm:prSet>
      <dgm:spPr/>
    </dgm:pt>
    <dgm:pt modelId="{432B1726-354E-4E32-AC88-2AD3F304E505}" type="pres">
      <dgm:prSet presAssocID="{92809CD3-E939-4673-B660-B06C57947C44}" presName="sibTrans" presStyleCnt="0"/>
      <dgm:spPr/>
    </dgm:pt>
    <dgm:pt modelId="{C3BB0EBA-D255-4BEB-B283-EE0AB3E74614}" type="pres">
      <dgm:prSet presAssocID="{06CFA39A-0F30-47A2-94B9-0AA859393CF0}" presName="compNode" presStyleCnt="0"/>
      <dgm:spPr/>
    </dgm:pt>
    <dgm:pt modelId="{96B93369-09CE-44E0-BDB4-85612157E332}" type="pres">
      <dgm:prSet presAssocID="{06CFA39A-0F30-47A2-94B9-0AA859393CF0}" presName="bgRect" presStyleLbl="bgShp" presStyleIdx="1" presStyleCnt="3"/>
      <dgm:spPr/>
    </dgm:pt>
    <dgm:pt modelId="{DF1C9951-76F4-4A08-B182-974907AAEE3F}" type="pres">
      <dgm:prSet presAssocID="{06CFA39A-0F30-47A2-94B9-0AA859393C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1B9AB53-8391-4810-9A48-A098113B17ED}" type="pres">
      <dgm:prSet presAssocID="{06CFA39A-0F30-47A2-94B9-0AA859393CF0}" presName="spaceRect" presStyleCnt="0"/>
      <dgm:spPr/>
    </dgm:pt>
    <dgm:pt modelId="{5691B571-DC2C-497B-B7EB-0F232F8BC3D8}" type="pres">
      <dgm:prSet presAssocID="{06CFA39A-0F30-47A2-94B9-0AA859393CF0}" presName="parTx" presStyleLbl="revTx" presStyleIdx="1" presStyleCnt="3">
        <dgm:presLayoutVars>
          <dgm:chMax val="0"/>
          <dgm:chPref val="0"/>
        </dgm:presLayoutVars>
      </dgm:prSet>
      <dgm:spPr/>
    </dgm:pt>
    <dgm:pt modelId="{4FBC0E38-70C7-4B1C-A8DD-D2B25ED5C530}" type="pres">
      <dgm:prSet presAssocID="{8FCFA567-2821-4CC8-BBBC-ABC7785A92AF}" presName="sibTrans" presStyleCnt="0"/>
      <dgm:spPr/>
    </dgm:pt>
    <dgm:pt modelId="{24143519-4D21-4B67-8FD0-CDAC5D71C4FF}" type="pres">
      <dgm:prSet presAssocID="{FC7970EA-FB3F-4699-93CC-81012B3AEDCC}" presName="compNode" presStyleCnt="0"/>
      <dgm:spPr/>
    </dgm:pt>
    <dgm:pt modelId="{4DCA4D92-75BC-405E-99FD-0A8ED6D6E05D}" type="pres">
      <dgm:prSet presAssocID="{FC7970EA-FB3F-4699-93CC-81012B3AEDCC}" presName="bgRect" presStyleLbl="bgShp" presStyleIdx="2" presStyleCnt="3"/>
      <dgm:spPr/>
    </dgm:pt>
    <dgm:pt modelId="{F3AA84AE-3363-4BD1-B769-2A2E6220EACE}" type="pres">
      <dgm:prSet presAssocID="{FC7970EA-FB3F-4699-93CC-81012B3AED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2C6CDB9-17DE-43E8-B4B4-D7C6055E27DD}" type="pres">
      <dgm:prSet presAssocID="{FC7970EA-FB3F-4699-93CC-81012B3AEDCC}" presName="spaceRect" presStyleCnt="0"/>
      <dgm:spPr/>
    </dgm:pt>
    <dgm:pt modelId="{AD491807-BC3A-4A0B-8821-96CD9987280D}" type="pres">
      <dgm:prSet presAssocID="{FC7970EA-FB3F-4699-93CC-81012B3AED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5EEF0F-7CF3-4BD7-8D5E-CC42FF537E2D}" type="presOf" srcId="{7C5C342C-153F-4D35-9AED-04757B580245}" destId="{463F24F9-C12B-495F-9C69-BB5842BCE185}" srcOrd="0" destOrd="0" presId="urn:microsoft.com/office/officeart/2018/2/layout/IconVerticalSolidList"/>
    <dgm:cxn modelId="{51B0D514-1423-43DA-9323-C5FBAB8DB5CC}" type="presOf" srcId="{FC7970EA-FB3F-4699-93CC-81012B3AEDCC}" destId="{AD491807-BC3A-4A0B-8821-96CD9987280D}" srcOrd="0" destOrd="0" presId="urn:microsoft.com/office/officeart/2018/2/layout/IconVerticalSolidList"/>
    <dgm:cxn modelId="{AA74F732-105B-4FF1-8CEF-595141EFF9D6}" srcId="{7C5C342C-153F-4D35-9AED-04757B580245}" destId="{FC7970EA-FB3F-4699-93CC-81012B3AEDCC}" srcOrd="2" destOrd="0" parTransId="{462AA2C4-39FC-4004-9C58-D5DBB05D774A}" sibTransId="{47323DF9-86FE-4E29-8DF6-26647923205D}"/>
    <dgm:cxn modelId="{1240B15C-93C0-4DA8-839E-7FE9C702D5E2}" srcId="{7C5C342C-153F-4D35-9AED-04757B580245}" destId="{FAD58B07-4E63-47AF-8B82-8CF81CB54EFE}" srcOrd="0" destOrd="0" parTransId="{D4E27520-245D-4AE7-8792-CC9359D82632}" sibTransId="{92809CD3-E939-4673-B660-B06C57947C44}"/>
    <dgm:cxn modelId="{476D149E-C8E1-4521-8583-54512F9BC6B1}" srcId="{7C5C342C-153F-4D35-9AED-04757B580245}" destId="{06CFA39A-0F30-47A2-94B9-0AA859393CF0}" srcOrd="1" destOrd="0" parTransId="{61DABEDD-A02F-485B-8A97-E1855D943465}" sibTransId="{8FCFA567-2821-4CC8-BBBC-ABC7785A92AF}"/>
    <dgm:cxn modelId="{EE95FCC3-BCF9-4133-8BAA-13B7426E5FD8}" type="presOf" srcId="{06CFA39A-0F30-47A2-94B9-0AA859393CF0}" destId="{5691B571-DC2C-497B-B7EB-0F232F8BC3D8}" srcOrd="0" destOrd="0" presId="urn:microsoft.com/office/officeart/2018/2/layout/IconVerticalSolidList"/>
    <dgm:cxn modelId="{2A8CC3CC-4FBF-4422-9804-E75C4A3FE1A1}" type="presOf" srcId="{FAD58B07-4E63-47AF-8B82-8CF81CB54EFE}" destId="{4D83B54D-0EB6-4D14-81C8-3F225E89F6F1}" srcOrd="0" destOrd="0" presId="urn:microsoft.com/office/officeart/2018/2/layout/IconVerticalSolidList"/>
    <dgm:cxn modelId="{FEE8880D-86B7-475C-B30B-0A2834D53030}" type="presParOf" srcId="{463F24F9-C12B-495F-9C69-BB5842BCE185}" destId="{0F3A25B5-CD5E-4C2A-9ADA-3B62230BDF36}" srcOrd="0" destOrd="0" presId="urn:microsoft.com/office/officeart/2018/2/layout/IconVerticalSolidList"/>
    <dgm:cxn modelId="{169E12EB-C24D-41B6-B425-E66926D6FC4F}" type="presParOf" srcId="{0F3A25B5-CD5E-4C2A-9ADA-3B62230BDF36}" destId="{0B8F8C03-3A1E-46E1-951F-DFD5480EF04E}" srcOrd="0" destOrd="0" presId="urn:microsoft.com/office/officeart/2018/2/layout/IconVerticalSolidList"/>
    <dgm:cxn modelId="{0B4A6D98-0E07-4D40-B11C-F6DC7CB6AFE8}" type="presParOf" srcId="{0F3A25B5-CD5E-4C2A-9ADA-3B62230BDF36}" destId="{B46BADB1-5502-4BC1-9343-9B6BA02AC194}" srcOrd="1" destOrd="0" presId="urn:microsoft.com/office/officeart/2018/2/layout/IconVerticalSolidList"/>
    <dgm:cxn modelId="{69385EE1-6942-4B9F-B34A-CF4D87A94E50}" type="presParOf" srcId="{0F3A25B5-CD5E-4C2A-9ADA-3B62230BDF36}" destId="{708A3EDB-12A3-4601-A9A4-5E9309F05D9F}" srcOrd="2" destOrd="0" presId="urn:microsoft.com/office/officeart/2018/2/layout/IconVerticalSolidList"/>
    <dgm:cxn modelId="{62F298D0-408B-4036-AC0A-70AA7F0FEFA8}" type="presParOf" srcId="{0F3A25B5-CD5E-4C2A-9ADA-3B62230BDF36}" destId="{4D83B54D-0EB6-4D14-81C8-3F225E89F6F1}" srcOrd="3" destOrd="0" presId="urn:microsoft.com/office/officeart/2018/2/layout/IconVerticalSolidList"/>
    <dgm:cxn modelId="{20DFB03D-10C1-4061-B0DC-A2B63A5EBECC}" type="presParOf" srcId="{463F24F9-C12B-495F-9C69-BB5842BCE185}" destId="{432B1726-354E-4E32-AC88-2AD3F304E505}" srcOrd="1" destOrd="0" presId="urn:microsoft.com/office/officeart/2018/2/layout/IconVerticalSolidList"/>
    <dgm:cxn modelId="{16CD4F0F-C291-4173-8EC9-32CA6A11C410}" type="presParOf" srcId="{463F24F9-C12B-495F-9C69-BB5842BCE185}" destId="{C3BB0EBA-D255-4BEB-B283-EE0AB3E74614}" srcOrd="2" destOrd="0" presId="urn:microsoft.com/office/officeart/2018/2/layout/IconVerticalSolidList"/>
    <dgm:cxn modelId="{A522BFED-063A-4A67-86C1-1080F3D50203}" type="presParOf" srcId="{C3BB0EBA-D255-4BEB-B283-EE0AB3E74614}" destId="{96B93369-09CE-44E0-BDB4-85612157E332}" srcOrd="0" destOrd="0" presId="urn:microsoft.com/office/officeart/2018/2/layout/IconVerticalSolidList"/>
    <dgm:cxn modelId="{A0FB00CF-E9C5-43AA-A17C-8971454E607B}" type="presParOf" srcId="{C3BB0EBA-D255-4BEB-B283-EE0AB3E74614}" destId="{DF1C9951-76F4-4A08-B182-974907AAEE3F}" srcOrd="1" destOrd="0" presId="urn:microsoft.com/office/officeart/2018/2/layout/IconVerticalSolidList"/>
    <dgm:cxn modelId="{D30A86BA-F394-4E94-A828-B2104D5EB3B8}" type="presParOf" srcId="{C3BB0EBA-D255-4BEB-B283-EE0AB3E74614}" destId="{31B9AB53-8391-4810-9A48-A098113B17ED}" srcOrd="2" destOrd="0" presId="urn:microsoft.com/office/officeart/2018/2/layout/IconVerticalSolidList"/>
    <dgm:cxn modelId="{2458C960-B7BA-439C-BDDE-7DA0FC493102}" type="presParOf" srcId="{C3BB0EBA-D255-4BEB-B283-EE0AB3E74614}" destId="{5691B571-DC2C-497B-B7EB-0F232F8BC3D8}" srcOrd="3" destOrd="0" presId="urn:microsoft.com/office/officeart/2018/2/layout/IconVerticalSolidList"/>
    <dgm:cxn modelId="{7FA1D3FD-7161-486E-B1BC-7BCB9849A5B1}" type="presParOf" srcId="{463F24F9-C12B-495F-9C69-BB5842BCE185}" destId="{4FBC0E38-70C7-4B1C-A8DD-D2B25ED5C530}" srcOrd="3" destOrd="0" presId="urn:microsoft.com/office/officeart/2018/2/layout/IconVerticalSolidList"/>
    <dgm:cxn modelId="{C7652AB9-933E-4499-AD4A-5ADFB663F1A6}" type="presParOf" srcId="{463F24F9-C12B-495F-9C69-BB5842BCE185}" destId="{24143519-4D21-4B67-8FD0-CDAC5D71C4FF}" srcOrd="4" destOrd="0" presId="urn:microsoft.com/office/officeart/2018/2/layout/IconVerticalSolidList"/>
    <dgm:cxn modelId="{895D2E72-A9E2-4CEA-9285-54F2917CD854}" type="presParOf" srcId="{24143519-4D21-4B67-8FD0-CDAC5D71C4FF}" destId="{4DCA4D92-75BC-405E-99FD-0A8ED6D6E05D}" srcOrd="0" destOrd="0" presId="urn:microsoft.com/office/officeart/2018/2/layout/IconVerticalSolidList"/>
    <dgm:cxn modelId="{D1478857-ACDB-40E3-8454-5BE408F21CE3}" type="presParOf" srcId="{24143519-4D21-4B67-8FD0-CDAC5D71C4FF}" destId="{F3AA84AE-3363-4BD1-B769-2A2E6220EACE}" srcOrd="1" destOrd="0" presId="urn:microsoft.com/office/officeart/2018/2/layout/IconVerticalSolidList"/>
    <dgm:cxn modelId="{22E87E7A-4C87-4698-9475-783356009F80}" type="presParOf" srcId="{24143519-4D21-4B67-8FD0-CDAC5D71C4FF}" destId="{52C6CDB9-17DE-43E8-B4B4-D7C6055E27DD}" srcOrd="2" destOrd="0" presId="urn:microsoft.com/office/officeart/2018/2/layout/IconVerticalSolidList"/>
    <dgm:cxn modelId="{ED2973DE-2066-4BAE-BDA7-2921FBF0A4C1}" type="presParOf" srcId="{24143519-4D21-4B67-8FD0-CDAC5D71C4FF}" destId="{AD491807-BC3A-4A0B-8821-96CD99872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D2080-BE03-43DB-BB15-9C0030D0C28C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A2F1A-9A3E-4218-B548-64EC14F2F180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3E855-3A42-4A50-A470-8089C6D1F533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Global biodiversity and climate crisis</a:t>
          </a:r>
        </a:p>
      </dsp:txBody>
      <dsp:txXfrm>
        <a:off x="869886" y="3535"/>
        <a:ext cx="7359713" cy="753148"/>
      </dsp:txXfrm>
    </dsp:sp>
    <dsp:sp modelId="{E21AEAC8-BE9B-43FC-97B6-5CD026CB7345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4CCE-F64D-4F79-8915-5376F432286C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8450-6360-46C2-A294-53254F38870D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Ecosystem restoration as a nature-based solution</a:t>
          </a:r>
        </a:p>
      </dsp:txBody>
      <dsp:txXfrm>
        <a:off x="869886" y="944971"/>
        <a:ext cx="7359713" cy="753148"/>
      </dsp:txXfrm>
    </dsp:sp>
    <dsp:sp modelId="{42CACA3D-D4A3-461E-B228-2818E56BE74D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C7471-5C06-470C-964A-1130F469F10D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BFA29-D4DE-4A69-A3C1-7B2C9B8DD1F8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 Decade on Ecosystem Restoration (2021–2030)</a:t>
          </a:r>
        </a:p>
      </dsp:txBody>
      <dsp:txXfrm>
        <a:off x="869886" y="1886407"/>
        <a:ext cx="7359713" cy="753148"/>
      </dsp:txXfrm>
    </dsp:sp>
    <dsp:sp modelId="{6ED77B05-C867-4DD4-B19B-E1278EEB3801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C4AD8-5D5C-4598-8A3F-A4818151341D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D5AB2-935F-4C08-BDA5-981F3B9C92AE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Global Biodiversity Framework</a:t>
          </a:r>
        </a:p>
      </dsp:txBody>
      <dsp:txXfrm>
        <a:off x="869886" y="2827842"/>
        <a:ext cx="7359713" cy="753148"/>
      </dsp:txXfrm>
    </dsp:sp>
    <dsp:sp modelId="{F240576F-81CB-4A6F-AECE-FE2842D68CB0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11D8A-9262-4014-88A5-45746783E556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CBCE0-E6F8-4E56-8F43-460CC23B1574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Bonn Challenge</a:t>
          </a:r>
        </a:p>
      </dsp:txBody>
      <dsp:txXfrm>
        <a:off x="869886" y="3769278"/>
        <a:ext cx="7359713" cy="753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8D50-6B94-4B9B-A7EE-570562822BCD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CEFC-10D4-46EA-9D8C-FE159ACEE20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69DF-CE01-4A96-AC5F-DCB71AA7B687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Implementation gap</a:t>
          </a:r>
        </a:p>
      </dsp:txBody>
      <dsp:txXfrm>
        <a:off x="1493203" y="552"/>
        <a:ext cx="6736396" cy="1292816"/>
      </dsp:txXfrm>
    </dsp:sp>
    <dsp:sp modelId="{92480EC9-B455-46E6-9400-8A26410CDD64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8091-BBD6-4847-8211-55B528426A40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C819A-AEE8-4F6C-8DC6-2A1848D268FD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Financing limitations</a:t>
          </a:r>
        </a:p>
      </dsp:txBody>
      <dsp:txXfrm>
        <a:off x="1493203" y="1616573"/>
        <a:ext cx="6736396" cy="1292816"/>
      </dsp:txXfrm>
    </dsp:sp>
    <dsp:sp modelId="{61E4CAE0-AC28-43D6-B26E-A9A88B1756F1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794B4-1349-4A6D-ABE4-A863B34B92B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FDB90-B6D4-4B33-AB16-2FB50A0A0B9A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Monitoring challenges</a:t>
          </a:r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F7DF-02B9-492D-B15F-BC8B4E1CA74E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25815-81EE-4242-B0AA-285399371D7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FD066-7F46-4BA4-A733-9C6CFD24B2FD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Economics vs ecological integrity</a:t>
          </a:r>
        </a:p>
      </dsp:txBody>
      <dsp:txXfrm>
        <a:off x="1493203" y="552"/>
        <a:ext cx="6736396" cy="1292816"/>
      </dsp:txXfrm>
    </dsp:sp>
    <dsp:sp modelId="{A9436542-89D5-4288-BD0C-AB7880346D5D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558C4-5BEF-4531-8288-17E917799B2C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ED9E9-28DA-4BF6-A519-6F7233C84137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Carbon vs biodiversity</a:t>
          </a:r>
        </a:p>
      </dsp:txBody>
      <dsp:txXfrm>
        <a:off x="1493203" y="1616573"/>
        <a:ext cx="6736396" cy="1292816"/>
      </dsp:txXfrm>
    </dsp:sp>
    <dsp:sp modelId="{A827266A-BE81-4141-A287-1BB4DA3B6C3D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DA7C-DC9E-44AF-9C0D-EDCDD843B72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DFDBE-F9E8-4E91-A9CC-D4A22709D025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Top-down vs bottom-up</a:t>
          </a:r>
        </a:p>
      </dsp:txBody>
      <dsp:txXfrm>
        <a:off x="1493203" y="3232593"/>
        <a:ext cx="67363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F71EA-65A6-4A5A-97CA-D86AAE0BAA8D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280DD-D968-4DE8-AA37-0A308683CD68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E1694-DC8B-467E-88FA-04ABFCE00C9D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Indigenous and traditional communities</a:t>
          </a:r>
        </a:p>
      </dsp:txBody>
      <dsp:txXfrm>
        <a:off x="1493203" y="552"/>
        <a:ext cx="6736396" cy="1292816"/>
      </dsp:txXfrm>
    </dsp:sp>
    <dsp:sp modelId="{3553CB59-E5EE-48EA-8555-1DE3BD30CB2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655E-EAAB-4667-9EDC-3A5370FBF64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25393-5E0A-4098-AABD-F62E1B51BB66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Historical conflicts</a:t>
          </a:r>
        </a:p>
      </dsp:txBody>
      <dsp:txXfrm>
        <a:off x="1493203" y="1616573"/>
        <a:ext cx="6736396" cy="1292816"/>
      </dsp:txXfrm>
    </dsp:sp>
    <dsp:sp modelId="{47814C7A-D817-403D-9368-765FCACB5B23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1D301-CB0D-468B-8AE7-37C2C09E31DB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91E58-B55C-4B37-85C3-BFBE5914F3D4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Governance and trust</a:t>
          </a:r>
        </a:p>
      </dsp:txBody>
      <dsp:txXfrm>
        <a:off x="1493203" y="3232593"/>
        <a:ext cx="6736396" cy="12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7A4D-E00F-4391-A88E-A198540A8C03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D9341-A121-44FA-A431-C6351D32555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BF5A5-ECCC-4024-87BE-3BCFA9C89128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Capital mobilisation</a:t>
          </a:r>
        </a:p>
      </dsp:txBody>
      <dsp:txXfrm>
        <a:off x="1493203" y="552"/>
        <a:ext cx="6736396" cy="1292816"/>
      </dsp:txXfrm>
    </dsp:sp>
    <dsp:sp modelId="{61B32430-834B-423D-A224-C2FD612E8388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0B9FB-0CD0-412B-9DE0-AE5959E8330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F2F9C-5867-40C6-B58A-BF5D7E7CBF88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Land stewardship</a:t>
          </a:r>
        </a:p>
      </dsp:txBody>
      <dsp:txXfrm>
        <a:off x="1493203" y="1616573"/>
        <a:ext cx="6736396" cy="1292816"/>
      </dsp:txXfrm>
    </dsp:sp>
    <dsp:sp modelId="{B1A1DD15-3CB7-4346-B2B0-8E4CA077A6EE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384DC-69A9-4DEB-B7C3-CA48C22DD63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DBB4D-B2F9-4E0D-A4B7-D6DFD51EB9B0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Innovation</a:t>
          </a:r>
        </a:p>
      </dsp:txBody>
      <dsp:txXfrm>
        <a:off x="1493203" y="3232593"/>
        <a:ext cx="67363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16D7-667B-46FF-95AE-508E6B8421FA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C164F-6F9C-4CCA-B077-A2912491395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6E2CC-797A-467C-87FB-59D88D149B2B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Direct restoration</a:t>
          </a:r>
        </a:p>
      </dsp:txBody>
      <dsp:txXfrm>
        <a:off x="1493203" y="552"/>
        <a:ext cx="6736396" cy="1292816"/>
      </dsp:txXfrm>
    </dsp:sp>
    <dsp:sp modelId="{352FAAAD-3B12-43E5-B493-8EC6CF5BBC28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1C3EA-FE73-4FAE-B8C0-89BE929E44E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C88BB-FF29-4EBC-B9CC-E89FA1C64B9A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Integrated production systems</a:t>
          </a:r>
        </a:p>
      </dsp:txBody>
      <dsp:txXfrm>
        <a:off x="1493203" y="1616573"/>
        <a:ext cx="6736396" cy="1292816"/>
      </dsp:txXfrm>
    </dsp:sp>
    <dsp:sp modelId="{49F4AC8B-9F33-400D-9CD9-4D4823A2527C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FD10-EB1F-49D5-9DEE-80B3CEC2C810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B3A00-225E-46AF-8922-E352CCD46F1F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Landscape approaches</a:t>
          </a:r>
        </a:p>
      </dsp:txBody>
      <dsp:txXfrm>
        <a:off x="1493203" y="3232593"/>
        <a:ext cx="6736396" cy="129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48AEB-D3DF-4A31-93CD-3B0F5D1CD97F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CE4A-A433-450F-B0D0-66FDD7228E66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343E0-4317-4784-AE0D-947F6852DEC8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funding</a:t>
          </a:r>
        </a:p>
      </dsp:txBody>
      <dsp:txXfrm>
        <a:off x="1844034" y="682"/>
        <a:ext cx="2839914" cy="1596566"/>
      </dsp:txXfrm>
    </dsp:sp>
    <dsp:sp modelId="{1ABD8C31-10BA-4D68-956C-D87E1352FA87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0EFA5-D00F-4BD7-832A-45B9ED9C9264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AB29B-3D39-4C2F-86FC-73A690F42B37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Blended finance</a:t>
          </a:r>
        </a:p>
      </dsp:txBody>
      <dsp:txXfrm>
        <a:off x="1844034" y="1996390"/>
        <a:ext cx="2839914" cy="1596566"/>
      </dsp:txXfrm>
    </dsp:sp>
    <dsp:sp modelId="{90EAFDDE-4F78-4D3D-AC3F-E52CE4D63C88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F09E5-98F2-4853-862F-4299E1126D45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E1855-64C5-43DB-81CA-918E99CDB6F9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Carbon and biodiversity credits</a:t>
          </a:r>
        </a:p>
      </dsp:txBody>
      <dsp:txXfrm>
        <a:off x="1844034" y="3992098"/>
        <a:ext cx="2839914" cy="1596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F8C03-3A1E-46E1-951F-DFD5480EF04E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BADB1-5502-4BC1-9343-9B6BA02AC194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3B54D-0EB6-4D14-81C8-3F225E89F6F1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Ecological indicators</a:t>
          </a:r>
        </a:p>
      </dsp:txBody>
      <dsp:txXfrm>
        <a:off x="1844034" y="682"/>
        <a:ext cx="2839914" cy="1596566"/>
      </dsp:txXfrm>
    </dsp:sp>
    <dsp:sp modelId="{96B93369-09CE-44E0-BDB4-85612157E332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9951-76F4-4A08-B182-974907AAEE3F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1B571-DC2C-497B-B7EB-0F232F8BC3D8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Social outcomes</a:t>
          </a:r>
        </a:p>
      </dsp:txBody>
      <dsp:txXfrm>
        <a:off x="1844034" y="1996390"/>
        <a:ext cx="2839914" cy="1596566"/>
      </dsp:txXfrm>
    </dsp:sp>
    <dsp:sp modelId="{4DCA4D92-75BC-405E-99FD-0A8ED6D6E05D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A84AE-3363-4BD1-B769-2A2E6220EACE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91807-BC3A-4A0B-8821-96CD9987280D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Transparency</a:t>
          </a:r>
        </a:p>
      </dsp:txBody>
      <dsp:txXfrm>
        <a:off x="1844034" y="3992098"/>
        <a:ext cx="2839914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477D53C-D7C2-C7D2-DE16-DF821D96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F32CF2E6-D75F-0059-4783-89511090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BB08AA8-7084-F88B-529F-E19E91CB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DAE8-E987-EB49-9A04-1A1AC289E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36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CFBE81-03DB-BFB2-4373-7DCD27AE3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DA1708-E07A-3BC7-5A61-3A621F105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A535A8-FE8C-A23D-551B-BE929B95D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5F04A-138F-A847-A838-3F6EA971914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2291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272" y="4071597"/>
            <a:ext cx="7886700" cy="1286544"/>
          </a:xfrm>
          <a:noFill/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Engaging the private sector to support ecosystem conservation and restoration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01" y="5572126"/>
            <a:ext cx="7882041" cy="556964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"/>
              <a:t>Increasing biodiversity in Southern Bahia, Brazil</a:t>
            </a:r>
          </a:p>
          <a:p>
            <a:pPr>
              <a:lnSpc>
                <a:spcPct val="90000"/>
              </a:lnSpc>
            </a:pPr>
            <a:r>
              <a:rPr lang="en-US" sz="800"/>
              <a:t>TFD – The Forests Dialogue</a:t>
            </a:r>
          </a:p>
          <a:p>
            <a:pPr>
              <a:lnSpc>
                <a:spcPct val="90000"/>
              </a:lnSpc>
            </a:pPr>
            <a:r>
              <a:rPr lang="en-US" sz="800"/>
              <a:t>Authors: Daniel Piotto et al.</a:t>
            </a:r>
          </a:p>
        </p:txBody>
      </p:sp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C9136CE1-1B3D-6DF4-5B50-E4F1FE29A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55"/>
          <a:stretch>
            <a:fillRect/>
          </a:stretch>
        </p:blipFill>
        <p:spPr>
          <a:xfrm>
            <a:off x="20" y="2"/>
            <a:ext cx="9143979" cy="3900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67885CB-05C9-C6D0-748E-55D30C5F9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63228"/>
            <a:ext cx="6172200" cy="53697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Dry forest</a:t>
            </a:r>
          </a:p>
        </p:txBody>
      </p:sp>
      <p:pic>
        <p:nvPicPr>
          <p:cNvPr id="46082" name="Picture 3" descr="Bromel WT12598 no1">
            <a:extLst>
              <a:ext uri="{FF2B5EF4-FFF2-40B4-BE49-F238E27FC236}">
                <a16:creationId xmlns:a16="http://schemas.microsoft.com/office/drawing/2014/main" id="{6199C237-BA0B-2339-8689-ECB54AC2CD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828800"/>
            <a:ext cx="2800350" cy="210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46083" name="Picture 4" descr="Bromel WT12598 no3">
            <a:extLst>
              <a:ext uri="{FF2B5EF4-FFF2-40B4-BE49-F238E27FC236}">
                <a16:creationId xmlns:a16="http://schemas.microsoft.com/office/drawing/2014/main" id="{EB9AFA13-1276-AC9F-98A0-600A39C0576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3543300"/>
            <a:ext cx="2185988" cy="1639491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46084" name="Picture 5" descr="Mata de Cipo e Sergio">
            <a:extLst>
              <a:ext uri="{FF2B5EF4-FFF2-40B4-BE49-F238E27FC236}">
                <a16:creationId xmlns:a16="http://schemas.microsoft.com/office/drawing/2014/main" id="{ED4644EA-17B3-A870-01C5-C0ECA97D58E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1" y="1828800"/>
            <a:ext cx="2775347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7" descr="Mountains W of Serra Bonita">
            <a:extLst>
              <a:ext uri="{FF2B5EF4-FFF2-40B4-BE49-F238E27FC236}">
                <a16:creationId xmlns:a16="http://schemas.microsoft.com/office/drawing/2014/main" id="{CA1DF693-572D-F9F9-7900-FCC119EC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4401"/>
            <a:ext cx="6572250" cy="1259681"/>
          </a:xfrm>
          <a:prstGeom prst="rect">
            <a:avLst/>
          </a:prstGeom>
          <a:noFill/>
          <a:ln w="9525"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Cyathea fiddlehead Serra Bonita">
            <a:extLst>
              <a:ext uri="{FF2B5EF4-FFF2-40B4-BE49-F238E27FC236}">
                <a16:creationId xmlns:a16="http://schemas.microsoft.com/office/drawing/2014/main" id="{BAF16366-290F-3B35-F802-F58743CBDA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2286001"/>
            <a:ext cx="1825229" cy="2708672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47107" name="Picture 8" descr="WT14101 Prosthechea pygmea">
            <a:extLst>
              <a:ext uri="{FF2B5EF4-FFF2-40B4-BE49-F238E27FC236}">
                <a16:creationId xmlns:a16="http://schemas.microsoft.com/office/drawing/2014/main" id="{1710ED71-6379-AA61-B9E1-7C50E5C27E7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950" y="3886201"/>
            <a:ext cx="2571750" cy="1974056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A5E6D5F4-916B-B47D-3BA5-41BE9DE9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086351"/>
            <a:ext cx="24003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accent2"/>
                </a:solidFill>
              </a:rPr>
              <a:t>Tree fern </a:t>
            </a:r>
            <a:r>
              <a:rPr lang="en-US" altLang="en-US" sz="1200" b="1" i="1" dirty="0">
                <a:solidFill>
                  <a:schemeClr val="accent2"/>
                </a:solidFill>
              </a:rPr>
              <a:t>Cyathea</a:t>
            </a:r>
            <a:r>
              <a:rPr lang="en-US" altLang="en-US" sz="12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662CF98-7E6D-48E3-E9A6-92478705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971550"/>
            <a:ext cx="4514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Mountain forest</a:t>
            </a:r>
          </a:p>
        </p:txBody>
      </p:sp>
      <p:sp>
        <p:nvSpPr>
          <p:cNvPr id="34823" name="Text Box 9">
            <a:extLst>
              <a:ext uri="{FF2B5EF4-FFF2-40B4-BE49-F238E27FC236}">
                <a16:creationId xmlns:a16="http://schemas.microsoft.com/office/drawing/2014/main" id="{81C64F57-55A9-9F41-2AB5-8A6A600F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572001"/>
            <a:ext cx="1771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b="1" dirty="0">
                <a:solidFill>
                  <a:schemeClr val="accent2"/>
                </a:solidFill>
              </a:rPr>
              <a:t>Orchid, 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Prosthechea</a:t>
            </a:r>
            <a:r>
              <a:rPr lang="en-US" altLang="en-US" sz="1200" b="1" i="1" dirty="0">
                <a:solidFill>
                  <a:schemeClr val="accent2"/>
                </a:solidFill>
              </a:rPr>
              <a:t>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pygmea</a:t>
            </a:r>
            <a:endParaRPr lang="en-US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34824" name="Text Box 13">
            <a:extLst>
              <a:ext uri="{FF2B5EF4-FFF2-40B4-BE49-F238E27FC236}">
                <a16:creationId xmlns:a16="http://schemas.microsoft.com/office/drawing/2014/main" id="{0E54D75F-D72A-EFCB-DD7D-B4AF44B0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286001"/>
            <a:ext cx="1943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1" dirty="0" err="1">
                <a:solidFill>
                  <a:schemeClr val="accent2"/>
                </a:solidFill>
              </a:rPr>
              <a:t>Macrocarpaea</a:t>
            </a:r>
            <a:r>
              <a:rPr lang="en-US" altLang="en-US" sz="1200" b="1" i="1" dirty="0">
                <a:solidFill>
                  <a:schemeClr val="accent2"/>
                </a:solidFill>
              </a:rPr>
              <a:t>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obtusa</a:t>
            </a:r>
            <a:endParaRPr lang="en-US" altLang="en-US" sz="1200" b="1" dirty="0">
              <a:solidFill>
                <a:schemeClr val="accent2"/>
              </a:solidFill>
            </a:endParaRPr>
          </a:p>
        </p:txBody>
      </p:sp>
      <p:pic>
        <p:nvPicPr>
          <p:cNvPr id="47112" name="Picture 10" descr="Macrocarpea obtusa2">
            <a:extLst>
              <a:ext uri="{FF2B5EF4-FFF2-40B4-BE49-F238E27FC236}">
                <a16:creationId xmlns:a16="http://schemas.microsoft.com/office/drawing/2014/main" id="{9FC8D9A0-90F1-B783-B8F7-CB421F13AC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2286000"/>
            <a:ext cx="2457450" cy="2163366"/>
          </a:xfrm>
          <a:noFill/>
          <a:ln w="12700"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3">
            <a:extLst>
              <a:ext uri="{FF2B5EF4-FFF2-40B4-BE49-F238E27FC236}">
                <a16:creationId xmlns:a16="http://schemas.microsoft.com/office/drawing/2014/main" id="{C8D1BAE9-A97B-FE3F-32A3-C221B2B3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05001"/>
            <a:ext cx="5143500" cy="37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882E8E43-355B-735F-5B3D-299E667BE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63228"/>
            <a:ext cx="6172200" cy="365522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Endemism</a:t>
            </a:r>
          </a:p>
        </p:txBody>
      </p:sp>
      <p:sp>
        <p:nvSpPr>
          <p:cNvPr id="38916" name="Text Box 8">
            <a:extLst>
              <a:ext uri="{FF2B5EF4-FFF2-40B4-BE49-F238E27FC236}">
                <a16:creationId xmlns:a16="http://schemas.microsoft.com/office/drawing/2014/main" id="{75B5F32D-21FB-65D7-006D-6A8F2EB1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538" y="1766501"/>
            <a:ext cx="381065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 b="1" dirty="0">
                <a:solidFill>
                  <a:schemeClr val="accent2"/>
                </a:solidFill>
              </a:rPr>
              <a:t>Plants 	             Birds		Butterflies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3175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ext Box 4">
            <a:extLst>
              <a:ext uri="{FF2B5EF4-FFF2-40B4-BE49-F238E27FC236}">
                <a16:creationId xmlns:a16="http://schemas.microsoft.com/office/drawing/2014/main" id="{CEE1FF26-4EF5-0593-D90E-358A7C6E3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56" y="502400"/>
            <a:ext cx="2525379" cy="1818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Wildlife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588723-F31B-DEAA-9CFE-926B7A0D4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 r="2" b="9281"/>
          <a:stretch>
            <a:fillRect/>
          </a:stretch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3175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1C4F58-73DE-F553-A6DD-6C5F95BD4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71"/>
          <a:stretch>
            <a:fillRect/>
          </a:stretch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5B5DF991-3CDB-9CB7-F8D5-76715D35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224" y="3455208"/>
            <a:ext cx="4306824" cy="2344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</a:rPr>
              <a:t>Small and cryptic animals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</a:rPr>
              <a:t>39% of mammals are endemics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</a:rPr>
              <a:t>15% of Brazilian primates inhabit the Atlantic forest, most endemics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</a:rPr>
              <a:t>Very high number of threatened species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</a:endParaRPr>
          </a:p>
        </p:txBody>
      </p:sp>
      <p:sp>
        <p:nvSpPr>
          <p:cNvPr id="31755" name="Rectangle 3175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4FD24F6B-A8D5-2E59-89DA-3BC98DE5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427" y="2486458"/>
            <a:ext cx="5727572" cy="27627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altLang="en-US" sz="1300" i="1">
                <a:solidFill>
                  <a:srgbClr val="FFFFFF"/>
                </a:solidFill>
                <a:latin typeface="+mn-lt"/>
                <a:ea typeface="+mn-ea"/>
              </a:rPr>
              <a:t>Leontopithecus</a:t>
            </a:r>
            <a:r>
              <a:rPr lang="pt-BR" altLang="en-US" sz="1300">
                <a:solidFill>
                  <a:srgbClr val="FFFFFF"/>
                </a:solidFill>
                <a:latin typeface="+mn-lt"/>
                <a:ea typeface="+mn-ea"/>
              </a:rPr>
              <a:t> spp.</a:t>
            </a:r>
          </a:p>
        </p:txBody>
      </p:sp>
    </p:spTree>
    <p:extLst>
      <p:ext uri="{BB962C8B-B14F-4D97-AF65-F5344CB8AC3E}">
        <p14:creationId xmlns:p14="http://schemas.microsoft.com/office/powerpoint/2010/main" val="22634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ustainability, cocoa sustainability, sustainable cocoa, why is sustainability important, sustainability defined, sustainability movement, cocoa plant, cocoa bean, cacao, raw cacao, deforestation, what is deforestation">
            <a:extLst>
              <a:ext uri="{FF2B5EF4-FFF2-40B4-BE49-F238E27FC236}">
                <a16:creationId xmlns:a16="http://schemas.microsoft.com/office/drawing/2014/main" id="{2923D887-7B53-0344-A5DB-D03D963A6F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14704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D5F3-BBC8-974B-8375-CE5311C6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/>
              <a:t>Agroforests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0120-F7B5-1547-8627-B445FC21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34201"/>
            <a:ext cx="2866641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500.000 ha of cocoa agroforestry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Cocoa introduced in 1750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Endangered habitat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Knowledge gaps</a:t>
            </a:r>
          </a:p>
        </p:txBody>
      </p:sp>
    </p:spTree>
    <p:extLst>
      <p:ext uri="{BB962C8B-B14F-4D97-AF65-F5344CB8AC3E}">
        <p14:creationId xmlns:p14="http://schemas.microsoft.com/office/powerpoint/2010/main" val="199060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D5F3-BBC8-974B-8375-CE5311C6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People and 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0120-F7B5-1547-8627-B445FC21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82589"/>
            <a:ext cx="2862072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Quilombolas (Afro-Brazilians)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Indigenous peoples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/>
              <a:t>Rural settlements </a:t>
            </a:r>
          </a:p>
        </p:txBody>
      </p:sp>
      <p:pic>
        <p:nvPicPr>
          <p:cNvPr id="5122" name="Picture 2" descr="Day of the Baiana">
            <a:extLst>
              <a:ext uri="{FF2B5EF4-FFF2-40B4-BE49-F238E27FC236}">
                <a16:creationId xmlns:a16="http://schemas.microsoft.com/office/drawing/2014/main" id="{56630821-DD4E-3449-AA1E-E9AD4D4CE7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375"/>
          <a:stretch>
            <a:fillRect/>
          </a:stretch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o Pataxó comemora 11 anos de retomada do Monte Pascoal | Cimi">
            <a:extLst>
              <a:ext uri="{FF2B5EF4-FFF2-40B4-BE49-F238E27FC236}">
                <a16:creationId xmlns:a16="http://schemas.microsoft.com/office/drawing/2014/main" id="{6F8164B8-0EE6-D949-A3EF-B34B77325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r="-1" b="19815"/>
          <a:stretch>
            <a:fillRect/>
          </a:stretch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1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building in a cornfield">
            <a:extLst>
              <a:ext uri="{FF2B5EF4-FFF2-40B4-BE49-F238E27FC236}">
                <a16:creationId xmlns:a16="http://schemas.microsoft.com/office/drawing/2014/main" id="{3FDAFC5C-7BD5-9500-3BF2-52D018CF5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0" r="22372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0F2FB-E49B-A83C-3C7B-ACBB7D0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Anthropogenic disturbances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76DD-C09F-727D-39D6-BB1B860D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pt-BR" altLang="en-US" sz="1700"/>
              <a:t>Urbanization and land use change</a:t>
            </a:r>
          </a:p>
          <a:p>
            <a:r>
              <a:rPr lang="pt-BR" altLang="en-US" sz="1700"/>
              <a:t>Timber exploitation</a:t>
            </a:r>
          </a:p>
          <a:p>
            <a:r>
              <a:rPr lang="pt-BR" altLang="en-US" sz="1700"/>
              <a:t>Agriculture and livestock: e.g. coffee</a:t>
            </a:r>
          </a:p>
          <a:p>
            <a:r>
              <a:rPr lang="pt-BR" altLang="en-US" sz="1700"/>
              <a:t>Extractivism</a:t>
            </a:r>
          </a:p>
          <a:p>
            <a:r>
              <a:rPr lang="pt-BR" altLang="en-US" sz="1700"/>
              <a:t>Hunting</a:t>
            </a:r>
          </a:p>
          <a:p>
            <a:r>
              <a:rPr lang="pt-BR" altLang="en-US" sz="1700"/>
              <a:t>Climate change</a:t>
            </a:r>
          </a:p>
          <a:p>
            <a:r>
              <a:rPr lang="pt-BR" altLang="en-US" sz="1700"/>
              <a:t>Invasive alien species: e.g. Acacia spp.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9139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 </a:t>
            </a:r>
            <a:r>
              <a:rPr lang="pt-BR" dirty="0" err="1"/>
              <a:t>f</a:t>
            </a:r>
            <a:r>
              <a:rPr dirty="0" err="1"/>
              <a:t>racture</a:t>
            </a:r>
            <a:r>
              <a:rPr dirty="0"/>
              <a:t> lines in restoration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C6FD1-3276-28AA-CE74-E55FEEBBEE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Restoration as a social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595761-44A3-CEB0-2BEB-B4702CCD26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 of the private sector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E81A3A-AEC5-3137-97E3-7C4D4EE5CC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Global context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frameworks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C14ECB-C482-6B8A-E399-C5D3BA66AB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Forest-sector contributions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1862AD-6430-9EBE-41A5-F175DCEF50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t>Restoration finance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8DA87C-FF05-A817-98CA-C14977D5B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0446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t>Monitoring and MRV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DAFAD9-F5A0-C7F5-F125-2FC2BB1BB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304290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>
                <a:solidFill>
                  <a:srgbClr val="202020"/>
                </a:solidFill>
              </a:defRPr>
            </a:pPr>
            <a:r>
              <a:t>Restoration is essential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t>Private sector is necessary but not sufficient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t>Governance and inclusion are critical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Global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80160-BCC7-34ED-7F2F-26CE948BDB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32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Atlantic Forest 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>
                <a:solidFill>
                  <a:srgbClr val="202020"/>
                </a:solidFill>
              </a:defRPr>
            </a:pPr>
            <a:r>
              <a:rPr sz="1800" dirty="0"/>
              <a:t>Atlantic Forest Restoration Pact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sz="1800" dirty="0"/>
              <a:t>Landscape-scale action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sz="1800" dirty="0"/>
              <a:t>Private lands</a:t>
            </a:r>
            <a:endParaRPr lang="pt-BR" sz="1800" dirty="0"/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lang="en-US" sz="1800" dirty="0"/>
              <a:t>Legal framework</a:t>
            </a:r>
            <a:endParaRPr sz="1800" dirty="0"/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78C2181-3A41-73E5-85EC-DE4C87CC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4"/>
          <a:stretch>
            <a:fillRect/>
          </a:stretch>
        </p:blipFill>
        <p:spPr bwMode="auto">
          <a:xfrm>
            <a:off x="3200400" y="2357120"/>
            <a:ext cx="5943600" cy="450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44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Atlantic Forest restoration</a:t>
            </a:r>
          </a:p>
        </p:txBody>
      </p:sp>
      <p:pic>
        <p:nvPicPr>
          <p:cNvPr id="7" name="Content Placeholder 6" descr="A graph of growth of forest vegetation&#10;&#10;Description automatically generated">
            <a:extLst>
              <a:ext uri="{FF2B5EF4-FFF2-40B4-BE49-F238E27FC236}">
                <a16:creationId xmlns:a16="http://schemas.microsoft.com/office/drawing/2014/main" id="{AF27D1D3-DB82-C277-4D21-BE7F6B2E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90" y="1600200"/>
            <a:ext cx="60162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Southern Bahia?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>
                <a:solidFill>
                  <a:srgbClr val="202020"/>
                </a:solidFill>
              </a:defRPr>
            </a:pPr>
            <a:r>
              <a:rPr dirty="0"/>
              <a:t>Central Atlantic Forest Corridor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dirty="0"/>
              <a:t>High biodiversity and fragmentation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landscapes</a:t>
            </a:r>
            <a:r>
              <a:rPr lang="pt-BR" dirty="0"/>
              <a:t> – </a:t>
            </a:r>
            <a:r>
              <a:rPr lang="pt-BR" dirty="0" err="1"/>
              <a:t>private</a:t>
            </a:r>
            <a:r>
              <a:rPr lang="pt-BR" dirty="0"/>
              <a:t> </a:t>
            </a:r>
            <a:r>
              <a:rPr lang="pt-BR" dirty="0" err="1"/>
              <a:t>lands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1" descr="Pedra Lascada montane forest">
            <a:extLst>
              <a:ext uri="{FF2B5EF4-FFF2-40B4-BE49-F238E27FC236}">
                <a16:creationId xmlns:a16="http://schemas.microsoft.com/office/drawing/2014/main" id="{B1183D76-A945-7694-9A98-38EA8890D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8" b="23929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Ecological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202020"/>
                </a:solidFill>
              </a:defRPr>
            </a:pPr>
            <a:r>
              <a:rPr lang="en-US" sz="1700"/>
              <a:t>Global biodiversity hotspot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lang="en-US" sz="1700"/>
              <a:t>High endemism</a:t>
            </a:r>
          </a:p>
          <a:p>
            <a:pPr>
              <a:defRPr sz="2000">
                <a:solidFill>
                  <a:srgbClr val="202020"/>
                </a:solidFill>
              </a:defRPr>
            </a:pPr>
            <a:r>
              <a:rPr lang="en-US" sz="1700"/>
              <a:t>Potential for landscape connectivity</a:t>
            </a:r>
          </a:p>
        </p:txBody>
      </p:sp>
    </p:spTree>
    <p:extLst>
      <p:ext uri="{BB962C8B-B14F-4D97-AF65-F5344CB8AC3E}">
        <p14:creationId xmlns:p14="http://schemas.microsoft.com/office/powerpoint/2010/main" val="5362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2">
            <a:extLst>
              <a:ext uri="{FF2B5EF4-FFF2-40B4-BE49-F238E27FC236}">
                <a16:creationId xmlns:a16="http://schemas.microsoft.com/office/drawing/2014/main" id="{B7EB6E5E-0BB7-6E07-936D-97E6AB33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1028700"/>
            <a:ext cx="166092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041989F8-0F0B-4260-D814-AC6B2FA2A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32004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Moist forests</a:t>
            </a:r>
          </a:p>
        </p:txBody>
      </p:sp>
      <p:pic>
        <p:nvPicPr>
          <p:cNvPr id="44035" name="Picture 12" descr="Harleyodendron">
            <a:extLst>
              <a:ext uri="{FF2B5EF4-FFF2-40B4-BE49-F238E27FC236}">
                <a16:creationId xmlns:a16="http://schemas.microsoft.com/office/drawing/2014/main" id="{A90E91E3-DB28-32B2-A013-7E2986D5EB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3537348"/>
            <a:ext cx="3371850" cy="2312194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1749" name="Text Box 15">
            <a:extLst>
              <a:ext uri="{FF2B5EF4-FFF2-40B4-BE49-F238E27FC236}">
                <a16:creationId xmlns:a16="http://schemas.microsoft.com/office/drawing/2014/main" id="{AB33D2EB-CDD0-0D4D-0D11-8A694B1F3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368" y="3561161"/>
            <a:ext cx="1364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b="1">
                <a:solidFill>
                  <a:srgbClr val="FFFFCC"/>
                </a:solidFill>
              </a:rPr>
              <a:t>Harleyodendron</a:t>
            </a:r>
          </a:p>
          <a:p>
            <a:pPr algn="ctr">
              <a:defRPr/>
            </a:pPr>
            <a:r>
              <a:rPr lang="en-US" sz="1200" b="1">
                <a:solidFill>
                  <a:srgbClr val="FFFFCC"/>
                </a:solidFill>
              </a:rPr>
              <a:t>unifoliolatum</a:t>
            </a:r>
          </a:p>
        </p:txBody>
      </p:sp>
      <p:pic>
        <p:nvPicPr>
          <p:cNvPr id="44037" name="Picture 20" descr="Nematanthus corticola">
            <a:extLst>
              <a:ext uri="{FF2B5EF4-FFF2-40B4-BE49-F238E27FC236}">
                <a16:creationId xmlns:a16="http://schemas.microsoft.com/office/drawing/2014/main" id="{999053B5-82DA-ECE7-7E96-37F00B033E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773" y="1028700"/>
            <a:ext cx="1653778" cy="2457450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1751" name="Text Box 21">
            <a:extLst>
              <a:ext uri="{FF2B5EF4-FFF2-40B4-BE49-F238E27FC236}">
                <a16:creationId xmlns:a16="http://schemas.microsoft.com/office/drawing/2014/main" id="{3BB84905-8B04-4784-FB9D-FBE39319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2989661"/>
            <a:ext cx="11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Nematanthus</a:t>
            </a:r>
          </a:p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corticola</a:t>
            </a:r>
          </a:p>
        </p:txBody>
      </p:sp>
      <p:sp>
        <p:nvSpPr>
          <p:cNvPr id="31752" name="Text Box 22">
            <a:extLst>
              <a:ext uri="{FF2B5EF4-FFF2-40B4-BE49-F238E27FC236}">
                <a16:creationId xmlns:a16="http://schemas.microsoft.com/office/drawing/2014/main" id="{DB21D0CE-EF74-B902-509C-C031C4C6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4" y="517088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pt-BR" sz="1350"/>
          </a:p>
        </p:txBody>
      </p:sp>
      <p:pic>
        <p:nvPicPr>
          <p:cNvPr id="44040" name="Picture 26" descr="WT-Lecythis pisonis (CD1-107)">
            <a:extLst>
              <a:ext uri="{FF2B5EF4-FFF2-40B4-BE49-F238E27FC236}">
                <a16:creationId xmlns:a16="http://schemas.microsoft.com/office/drawing/2014/main" id="{12EA8871-D813-FF1E-6E35-601171FFF72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43050"/>
            <a:ext cx="2857500" cy="4286250"/>
          </a:xfrm>
          <a:noFill/>
          <a:ln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1754" name="Text Box 27">
            <a:extLst>
              <a:ext uri="{FF2B5EF4-FFF2-40B4-BE49-F238E27FC236}">
                <a16:creationId xmlns:a16="http://schemas.microsoft.com/office/drawing/2014/main" id="{692C8387-7A45-5CDB-520F-BFF3ADDF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1" y="1600201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Cariniana</a:t>
            </a:r>
          </a:p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     legalis</a:t>
            </a:r>
          </a:p>
        </p:txBody>
      </p:sp>
      <p:sp>
        <p:nvSpPr>
          <p:cNvPr id="31755" name="Text Box 31">
            <a:extLst>
              <a:ext uri="{FF2B5EF4-FFF2-40B4-BE49-F238E27FC236}">
                <a16:creationId xmlns:a16="http://schemas.microsoft.com/office/drawing/2014/main" id="{D6AE3BA2-DD74-2AC1-7186-2D4D8B45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3028951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Capparis</a:t>
            </a:r>
          </a:p>
          <a:p>
            <a:pPr>
              <a:defRPr/>
            </a:pPr>
            <a:r>
              <a:rPr lang="en-US" sz="1200" b="1">
                <a:solidFill>
                  <a:srgbClr val="FFFFCC"/>
                </a:solidFill>
              </a:rPr>
              <a:t>bahiabella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977A8D6-293E-8C04-6468-EA34C35F7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857250"/>
            <a:ext cx="25146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Decidual forest</a:t>
            </a:r>
          </a:p>
        </p:txBody>
      </p:sp>
      <p:pic>
        <p:nvPicPr>
          <p:cNvPr id="45058" name="Picture 20" descr="Cavanillesia arborea">
            <a:extLst>
              <a:ext uri="{FF2B5EF4-FFF2-40B4-BE49-F238E27FC236}">
                <a16:creationId xmlns:a16="http://schemas.microsoft.com/office/drawing/2014/main" id="{78233CAB-815C-7A10-11DE-D8BA58E1BA1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1" y="1771651"/>
            <a:ext cx="2627710" cy="4040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45059" name="Picture 22" descr="WT-Sucrea monophylla-02 (CD2-60)">
            <a:extLst>
              <a:ext uri="{FF2B5EF4-FFF2-40B4-BE49-F238E27FC236}">
                <a16:creationId xmlns:a16="http://schemas.microsoft.com/office/drawing/2014/main" id="{DF0CD38D-32F0-D40F-7CCE-955A29F0F8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513" y="1085850"/>
            <a:ext cx="2143125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2773" name="Text Box 23">
            <a:extLst>
              <a:ext uri="{FF2B5EF4-FFF2-40B4-BE49-F238E27FC236}">
                <a16:creationId xmlns:a16="http://schemas.microsoft.com/office/drawing/2014/main" id="{1F190248-ACC8-8519-4665-D584C71E0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1" y="5426869"/>
            <a:ext cx="18678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50" b="1">
                <a:solidFill>
                  <a:srgbClr val="FFFF99"/>
                </a:solidFill>
              </a:rPr>
              <a:t>Cavanillesia arborea</a:t>
            </a:r>
          </a:p>
        </p:txBody>
      </p:sp>
      <p:sp>
        <p:nvSpPr>
          <p:cNvPr id="32774" name="Text Box 24">
            <a:extLst>
              <a:ext uri="{FF2B5EF4-FFF2-40B4-BE49-F238E27FC236}">
                <a16:creationId xmlns:a16="http://schemas.microsoft.com/office/drawing/2014/main" id="{F59F8522-8A05-D951-1AFC-9F7AA5EE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400551"/>
            <a:ext cx="2957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1" dirty="0" err="1">
                <a:solidFill>
                  <a:schemeClr val="accent2"/>
                </a:solidFill>
              </a:rPr>
              <a:t>Sucrea</a:t>
            </a:r>
            <a:r>
              <a:rPr lang="en-US" altLang="en-US" sz="1200" b="1" i="1" dirty="0">
                <a:solidFill>
                  <a:schemeClr val="accent2"/>
                </a:solidFill>
              </a:rPr>
              <a:t>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monophylla</a:t>
            </a:r>
            <a:r>
              <a:rPr lang="en-US" altLang="en-US" sz="1200" b="1" dirty="0">
                <a:solidFill>
                  <a:schemeClr val="accent2"/>
                </a:solidFill>
              </a:rPr>
              <a:t>, endemic bamboo</a:t>
            </a:r>
          </a:p>
        </p:txBody>
      </p:sp>
      <p:pic>
        <p:nvPicPr>
          <p:cNvPr id="45062" name="Picture 25" descr="WT-Caesalpinia echinata2 (CD1-64)">
            <a:extLst>
              <a:ext uri="{FF2B5EF4-FFF2-40B4-BE49-F238E27FC236}">
                <a16:creationId xmlns:a16="http://schemas.microsoft.com/office/drawing/2014/main" id="{C4268777-3E6E-4726-99C9-4A75EA1D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56" y="1371600"/>
            <a:ext cx="1671638" cy="2514600"/>
          </a:xfrm>
          <a:prstGeom prst="rect">
            <a:avLst/>
          </a:prstGeom>
          <a:noFill/>
          <a:ln w="9525">
            <a:solidFill>
              <a:srgbClr val="C3C4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26">
            <a:extLst>
              <a:ext uri="{FF2B5EF4-FFF2-40B4-BE49-F238E27FC236}">
                <a16:creationId xmlns:a16="http://schemas.microsoft.com/office/drawing/2014/main" id="{08319216-860F-0086-F559-0FF553EB3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4000501"/>
            <a:ext cx="171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1" dirty="0">
                <a:solidFill>
                  <a:schemeClr val="accent2"/>
                </a:solidFill>
              </a:rPr>
              <a:t>Caesalpinia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echinata</a:t>
            </a:r>
            <a:r>
              <a:rPr lang="en-US" altLang="en-US" sz="1200" b="1" dirty="0">
                <a:solidFill>
                  <a:schemeClr val="accent2"/>
                </a:solidFill>
              </a:rPr>
              <a:t>, Pau-brasil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327</Words>
  <Application>Microsoft Macintosh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Engaging the private sector to support ecosystem conservation and restoration</vt:lpstr>
      <vt:lpstr>Global context and frameworks</vt:lpstr>
      <vt:lpstr>Global challenges</vt:lpstr>
      <vt:lpstr>Atlantic Forest restoration</vt:lpstr>
      <vt:lpstr>Atlantic Forest restoration</vt:lpstr>
      <vt:lpstr>Why Southern Bahia?</vt:lpstr>
      <vt:lpstr>Ecological importance</vt:lpstr>
      <vt:lpstr>Moist forests</vt:lpstr>
      <vt:lpstr>Decidual forest</vt:lpstr>
      <vt:lpstr>Dry forest</vt:lpstr>
      <vt:lpstr>PowerPoint Presentation</vt:lpstr>
      <vt:lpstr>Endemism</vt:lpstr>
      <vt:lpstr>PowerPoint Presentation</vt:lpstr>
      <vt:lpstr>Agroforests</vt:lpstr>
      <vt:lpstr>People and culture</vt:lpstr>
      <vt:lpstr>Anthropogenic disturbances</vt:lpstr>
      <vt:lpstr>Some fracture lines in restoration</vt:lpstr>
      <vt:lpstr>Restoration as a social process</vt:lpstr>
      <vt:lpstr>Role of the private sector</vt:lpstr>
      <vt:lpstr>Forest-sector contributions</vt:lpstr>
      <vt:lpstr>Restoration finance</vt:lpstr>
      <vt:lpstr>Monitoring and MRV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the private sector to support ecosystem conservation and restoration</dc:title>
  <dc:subject/>
  <dc:creator/>
  <cp:keywords/>
  <dc:description>generated using python-pptx</dc:description>
  <cp:lastModifiedBy>Daniel Piotto</cp:lastModifiedBy>
  <cp:revision>2</cp:revision>
  <dcterms:created xsi:type="dcterms:W3CDTF">2013-01-27T09:14:16Z</dcterms:created>
  <dcterms:modified xsi:type="dcterms:W3CDTF">2026-05-04T21:39:01Z</dcterms:modified>
  <cp:category/>
</cp:coreProperties>
</file>