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1" r:id="rId1"/>
    <p:sldMasterId id="2147483722" r:id="rId2"/>
    <p:sldMasterId id="2147483723" r:id="rId3"/>
    <p:sldMasterId id="2147483724" r:id="rId4"/>
    <p:sldMasterId id="2147483725" r:id="rId5"/>
  </p:sldMasterIdLst>
  <p:notesMasterIdLst>
    <p:notesMasterId r:id="rId27"/>
  </p:notesMasterIdLst>
  <p:sldIdLst>
    <p:sldId id="256" r:id="rId6"/>
    <p:sldId id="257" r:id="rId7"/>
    <p:sldId id="261" r:id="rId8"/>
    <p:sldId id="262" r:id="rId9"/>
    <p:sldId id="258" r:id="rId10"/>
    <p:sldId id="263" r:id="rId11"/>
    <p:sldId id="312" r:id="rId12"/>
    <p:sldId id="259" r:id="rId13"/>
    <p:sldId id="260" r:id="rId14"/>
    <p:sldId id="264" r:id="rId15"/>
    <p:sldId id="265" r:id="rId16"/>
    <p:sldId id="274" r:id="rId17"/>
    <p:sldId id="273" r:id="rId18"/>
    <p:sldId id="271" r:id="rId19"/>
    <p:sldId id="275" r:id="rId20"/>
    <p:sldId id="267" r:id="rId21"/>
    <p:sldId id="314" r:id="rId22"/>
    <p:sldId id="315" r:id="rId23"/>
    <p:sldId id="276" r:id="rId24"/>
    <p:sldId id="365" r:id="rId25"/>
    <p:sldId id="302" r:id="rId26"/>
  </p:sldIdLst>
  <p:sldSz cx="9144000" cy="5143500" type="screen16x9"/>
  <p:notesSz cx="6858000" cy="9144000"/>
  <p:embeddedFontLst>
    <p:embeddedFont>
      <p:font typeface="Franklin Gothic" panose="020B0604020202020204" charset="0"/>
      <p:bold r:id="rId28"/>
    </p:embeddedFont>
    <p:embeddedFont>
      <p:font typeface="Georgia" panose="02040502050405020303" pitchFamily="18" charset="0"/>
      <p:regular r:id="rId29"/>
      <p:bold r:id="rId30"/>
      <p:italic r:id="rId31"/>
      <p:boldItalic r:id="rId32"/>
    </p:embeddedFont>
    <p:embeddedFont>
      <p:font typeface="Gill Sans" panose="020B0604020202020204" charset="0"/>
      <p:regular r:id="rId33"/>
      <p:bold r:id="rId34"/>
    </p:embeddedFont>
    <p:embeddedFont>
      <p:font typeface="Libre Franklin" pitchFamily="2" charset="0"/>
      <p:regular r:id="rId35"/>
      <p:bold r:id="rId36"/>
      <p:italic r:id="rId37"/>
      <p:boldItalic r:id="rId38"/>
    </p:embeddedFont>
    <p:embeddedFont>
      <p:font typeface="Libre Franklin ExtraLight" pitchFamily="2" charset="0"/>
      <p:regular r:id="rId39"/>
      <p:bold r:id="rId40"/>
      <p:italic r:id="rId41"/>
      <p:boldItalic r:id="rId42"/>
    </p:embeddedFont>
    <p:embeddedFont>
      <p:font typeface="Libre Franklin Light" pitchFamily="2" charset="0"/>
      <p:regular r:id="rId43"/>
      <p:bold r:id="rId44"/>
      <p:italic r:id="rId45"/>
      <p:boldItalic r:id="rId46"/>
    </p:embeddedFont>
    <p:embeddedFont>
      <p:font typeface="Libre Franklin Medium"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Slab" pitchFamily="2" charset="0"/>
      <p:regular r:id="rId55"/>
      <p:bold r:id="rId56"/>
    </p:embeddedFont>
    <p:embeddedFont>
      <p:font typeface="Sorts Mill Goudy" panose="020B0604020202020204"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CFF6EB-957E-4052-A65C-1AB8B72E0B85}">
  <a:tblStyle styleId="{2ACFF6EB-957E-4052-A65C-1AB8B72E0B8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940" y="2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3.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b38f00d936_2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b38f00d936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bc8e1c11fe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bc8e1c11fe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Change photo- pre-visit?</a:t>
            </a:r>
            <a:endParaRPr/>
          </a:p>
        </p:txBody>
      </p:sp>
      <p:sp>
        <p:nvSpPr>
          <p:cNvPr id="526" name="Google Shape;526;g2bc8e1c11fe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f2c72ca6be_1_15:notes"/>
          <p:cNvSpPr txBox="1">
            <a:spLocks noGrp="1"/>
          </p:cNvSpPr>
          <p:nvPr>
            <p:ph type="sldNum" idx="12"/>
          </p:nvPr>
        </p:nvSpPr>
        <p:spPr>
          <a:xfrm>
            <a:off x="3884414" y="8685894"/>
            <a:ext cx="2972100" cy="456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
        <p:nvSpPr>
          <p:cNvPr id="534" name="Google Shape;534;g1f2c72ca6be_1_1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g1f2c72ca6be_1_15:notes"/>
          <p:cNvSpPr txBox="1">
            <a:spLocks noGrp="1"/>
          </p:cNvSpPr>
          <p:nvPr>
            <p:ph type="body" idx="1"/>
          </p:nvPr>
        </p:nvSpPr>
        <p:spPr>
          <a:xfrm>
            <a:off x="686098" y="4343704"/>
            <a:ext cx="5485800" cy="4113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Introduce TFD, tell you a bit about or origins and where we are at today. </a:t>
            </a:r>
            <a:endParaRPr/>
          </a:p>
          <a:p>
            <a:pPr marL="0" lvl="0" indent="0" algn="l" rtl="0">
              <a:spcBef>
                <a:spcPts val="0"/>
              </a:spcBef>
              <a:spcAft>
                <a:spcPts val="0"/>
              </a:spcAft>
              <a:buNone/>
            </a:pPr>
            <a:r>
              <a:rPr lang="en"/>
              <a:t>Established, NGO (primarily large environmental organizations) and business leaders in the forest sector), initial meeting by convened by world bank, interested to have permanent platform to reduce conflict among stakeholders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Create independent platform, secretariat based at yale</a:t>
            </a:r>
            <a:endParaRPr/>
          </a:p>
          <a:p>
            <a:pPr marL="914400" lvl="1" indent="-298450" algn="l" rtl="0">
              <a:spcBef>
                <a:spcPts val="0"/>
              </a:spcBef>
              <a:spcAft>
                <a:spcPts val="0"/>
              </a:spcAft>
              <a:buSzPts val="1100"/>
              <a:buChar char="-"/>
            </a:pPr>
            <a:r>
              <a:rPr lang="en"/>
              <a:t>since those origins : landscape scale + local communities and indigenous peoples- reflected in our logo soup which is our Steering Committee and partners </a:t>
            </a:r>
            <a:endParaRPr/>
          </a:p>
          <a:p>
            <a:pPr marL="457200" lvl="0" indent="-298450" algn="l" rtl="0">
              <a:spcBef>
                <a:spcPts val="0"/>
              </a:spcBef>
              <a:spcAft>
                <a:spcPts val="0"/>
              </a:spcAft>
              <a:buSzPts val="1100"/>
              <a:buChar char="-"/>
            </a:pPr>
            <a:r>
              <a:rPr lang="en"/>
              <a:t>Governed by a Steering Committee, identify our initiatives, drive our dialogue process</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b38f00d936_5_1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2b38f00d936_5_1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Not going into all the details: highlight here the explore phase…field dialogues</a:t>
            </a:r>
            <a:endParaRPr/>
          </a:p>
          <a:p>
            <a:pPr marL="0" lvl="0" indent="0" algn="l" rtl="0">
              <a:lnSpc>
                <a:spcPct val="100000"/>
              </a:lnSpc>
              <a:spcBef>
                <a:spcPts val="0"/>
              </a:spcBef>
              <a:spcAft>
                <a:spcPts val="0"/>
              </a:spcAft>
              <a:buSzPts val="1400"/>
              <a:buNone/>
            </a:pPr>
            <a:r>
              <a:rPr lang="en"/>
              <a:t>Change phase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More detail in brochure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 b="1"/>
              <a:t>change phase reflects the goals and needs identified by participants themselves</a:t>
            </a:r>
            <a:endParaRPr b="1"/>
          </a:p>
          <a:p>
            <a:pPr marL="0" lvl="0" indent="0" algn="l" rtl="0">
              <a:lnSpc>
                <a:spcPct val="100000"/>
              </a:lnSpc>
              <a:spcBef>
                <a:spcPts val="0"/>
              </a:spcBef>
              <a:spcAft>
                <a:spcPts val="0"/>
              </a:spcAft>
              <a:buSzPts val="1400"/>
              <a:buNone/>
            </a:pPr>
            <a:r>
              <a:rPr lang="en"/>
              <a:t>	-could include catalyzing a new partnership, or organization as happened with Investing in locally controlled forestry </a:t>
            </a:r>
            <a:endParaRPr/>
          </a:p>
          <a:p>
            <a:pPr marL="0" lvl="0" indent="0" algn="l" rtl="0">
              <a:lnSpc>
                <a:spcPct val="100000"/>
              </a:lnSpc>
              <a:spcBef>
                <a:spcPts val="0"/>
              </a:spcBef>
              <a:spcAft>
                <a:spcPts val="0"/>
              </a:spcAft>
              <a:buSzPts val="1400"/>
              <a:buNone/>
            </a:pPr>
            <a:r>
              <a:rPr lang="en"/>
              <a:t>	-or develop a framework or set of policy recommendations as happened with Understanding Deforestation Free </a:t>
            </a:r>
            <a:endParaRPr/>
          </a:p>
          <a:p>
            <a:pPr marL="0" lvl="0" indent="0" algn="l" rtl="0">
              <a:lnSpc>
                <a:spcPct val="100000"/>
              </a:lnSpc>
              <a:spcBef>
                <a:spcPts val="0"/>
              </a:spcBef>
              <a:spcAft>
                <a:spcPts val="0"/>
              </a:spcAft>
              <a:buSzPts val="1400"/>
              <a:buNone/>
            </a:pPr>
            <a:r>
              <a:rPr lang="en"/>
              <a:t>	-also important to note change in specific places mobilized from field dialogues: establishment of the brazilian forests dialogues; or follow up dialogues between companies and impacted communities following TPL dialogue in indonesia.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p:txBody>
      </p:sp>
      <p:sp>
        <p:nvSpPr>
          <p:cNvPr id="620" name="Google Shape;620;g2b38f00d936_5_19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6f264ccd9a_0_17:notes"/>
          <p:cNvSpPr txBox="1">
            <a:spLocks noGrp="1"/>
          </p:cNvSpPr>
          <p:nvPr>
            <p:ph type="sldNum" idx="12"/>
          </p:nvPr>
        </p:nvSpPr>
        <p:spPr>
          <a:xfrm>
            <a:off x="3884414" y="8685894"/>
            <a:ext cx="2972100" cy="456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
        <p:nvSpPr>
          <p:cNvPr id="608" name="Google Shape;608;g26f264ccd9a_0_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g26f264ccd9a_0_17:notes"/>
          <p:cNvSpPr txBox="1">
            <a:spLocks noGrp="1"/>
          </p:cNvSpPr>
          <p:nvPr>
            <p:ph type="body" idx="1"/>
          </p:nvPr>
        </p:nvSpPr>
        <p:spPr>
          <a:xfrm>
            <a:off x="686098" y="4343704"/>
            <a:ext cx="5485800" cy="4113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50">
                <a:solidFill>
                  <a:srgbClr val="444746"/>
                </a:solidFill>
                <a:latin typeface="Roboto"/>
                <a:ea typeface="Roboto"/>
                <a:cs typeface="Roboto"/>
                <a:sym typeface="Roboto"/>
              </a:rPr>
              <a:t>add key outcomes of dialogues in Indonesia?</a:t>
            </a:r>
            <a:endParaRPr/>
          </a:p>
          <a:p>
            <a:pPr marL="0" lvl="0" indent="0" algn="l" rtl="0">
              <a:spcBef>
                <a:spcPts val="0"/>
              </a:spcBef>
              <a:spcAft>
                <a:spcPts val="0"/>
              </a:spcAft>
              <a:buNone/>
            </a:pPr>
            <a:r>
              <a:rPr lang="en"/>
              <a:t>-20 initiatives</a:t>
            </a:r>
            <a:endParaRPr/>
          </a:p>
          <a:p>
            <a:pPr marL="0" lvl="0" indent="0" algn="l" rtl="0">
              <a:spcBef>
                <a:spcPts val="0"/>
              </a:spcBef>
              <a:spcAft>
                <a:spcPts val="0"/>
              </a:spcAft>
              <a:buNone/>
            </a:pPr>
            <a:r>
              <a:rPr lang="en"/>
              <a:t>-The majority of our dialogues take place in forests and forest landscapes, all start with scoping dialogue, move into field dialogue phase</a:t>
            </a:r>
            <a:endParaRPr/>
          </a:p>
          <a:p>
            <a:pPr marL="0" lvl="0" indent="0" algn="l" rtl="0">
              <a:spcBef>
                <a:spcPts val="0"/>
              </a:spcBef>
              <a:spcAft>
                <a:spcPts val="0"/>
              </a:spcAft>
              <a:buNone/>
            </a:pPr>
            <a:r>
              <a:rPr lang="en"/>
              <a:t>-36 different countries. 9 in Indonesia (this is our first in East Kalimantan)</a:t>
            </a:r>
            <a:endParaRPr/>
          </a:p>
          <a:p>
            <a:pPr marL="0" lvl="0" indent="0" algn="l" rtl="0">
              <a:spcBef>
                <a:spcPts val="0"/>
              </a:spcBef>
              <a:spcAft>
                <a:spcPts val="0"/>
              </a:spcAft>
              <a:buNone/>
            </a:pPr>
            <a:r>
              <a:rPr lang="en"/>
              <a:t>-100 publications: direct outputs from our dialogues or about dialogue topics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6ee0dd0b24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6ee0dd0b24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6ee0dd0b24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6f264ccd9a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Change photo</a:t>
            </a:r>
            <a:endParaRPr/>
          </a:p>
        </p:txBody>
      </p:sp>
      <p:sp>
        <p:nvSpPr>
          <p:cNvPr id="629" name="Google Shape;629;g26f264ccd9a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bc8e7b67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2bc8e7b67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cf87096844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2cf87096844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cf87096844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9" name="Google Shape;1049;g2cf87096844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6f264ccd9a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750">
                <a:solidFill>
                  <a:srgbClr val="222222"/>
                </a:solidFill>
                <a:highlight>
                  <a:srgbClr val="FFFFFF"/>
                </a:highlight>
                <a:latin typeface="Georgia"/>
                <a:ea typeface="Georgia"/>
                <a:cs typeface="Georgia"/>
                <a:sym typeface="Georgia"/>
              </a:rPr>
              <a:t>private forest sector, NGO, academia, investment and intergovernmental organizations</a:t>
            </a:r>
            <a:endParaRPr/>
          </a:p>
        </p:txBody>
      </p:sp>
      <p:sp>
        <p:nvSpPr>
          <p:cNvPr id="639" name="Google Shape;639;g26f264ccd9a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6f2969a1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a:t>
            </a:fld>
            <a:endParaRPr>
              <a:solidFill>
                <a:srgbClr val="000000"/>
              </a:solidFill>
            </a:endParaRPr>
          </a:p>
        </p:txBody>
      </p:sp>
      <p:sp>
        <p:nvSpPr>
          <p:cNvPr id="461" name="Google Shape;461;g26f2969a1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2" name="Google Shape;462;g26f2969a1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a:extLst>
            <a:ext uri="{FF2B5EF4-FFF2-40B4-BE49-F238E27FC236}">
              <a16:creationId xmlns:a16="http://schemas.microsoft.com/office/drawing/2014/main" id="{06869759-0EEA-AEAA-BF7F-5999A4DE93B8}"/>
            </a:ext>
          </a:extLst>
        </p:cNvPr>
        <p:cNvGrpSpPr/>
        <p:nvPr/>
      </p:nvGrpSpPr>
      <p:grpSpPr>
        <a:xfrm>
          <a:off x="0" y="0"/>
          <a:ext cx="0" cy="0"/>
          <a:chOff x="0" y="0"/>
          <a:chExt cx="0" cy="0"/>
        </a:xfrm>
      </p:grpSpPr>
      <p:sp>
        <p:nvSpPr>
          <p:cNvPr id="1151" name="Google Shape;1151;g2cf87096844_0_30:notes">
            <a:extLst>
              <a:ext uri="{FF2B5EF4-FFF2-40B4-BE49-F238E27FC236}">
                <a16:creationId xmlns:a16="http://schemas.microsoft.com/office/drawing/2014/main" id="{943E1309-AFA8-0017-8A4F-DEE2BC959C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2cf87096844_0_30:notes">
            <a:extLst>
              <a:ext uri="{FF2B5EF4-FFF2-40B4-BE49-F238E27FC236}">
                <a16:creationId xmlns:a16="http://schemas.microsoft.com/office/drawing/2014/main" id="{A81CC19B-C2E3-F954-0CC1-66EB9DB3C55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g2cf87096844_0_30:notes">
            <a:extLst>
              <a:ext uri="{FF2B5EF4-FFF2-40B4-BE49-F238E27FC236}">
                <a16:creationId xmlns:a16="http://schemas.microsoft.com/office/drawing/2014/main" id="{EC132C34-DB0D-0A0C-9C9A-3E57B7229AF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extLst>
      <p:ext uri="{BB962C8B-B14F-4D97-AF65-F5344CB8AC3E}">
        <p14:creationId xmlns:p14="http://schemas.microsoft.com/office/powerpoint/2010/main" val="14534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6f115a8125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g26f115a8125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g26f115a8125_1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bc0e1dfdf2_2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bc0e1dfdf2_2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bc0e1dfdf2_2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bc0e1dfdf2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bc0e1dfdf2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f2c72ca6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f2c72ca6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f2c11354a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f2c11354a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a:extLst>
            <a:ext uri="{FF2B5EF4-FFF2-40B4-BE49-F238E27FC236}">
              <a16:creationId xmlns:a16="http://schemas.microsoft.com/office/drawing/2014/main" id="{36892DFB-8F81-7B76-A4F2-64013302BE5B}"/>
            </a:ext>
          </a:extLst>
        </p:cNvPr>
        <p:cNvGrpSpPr/>
        <p:nvPr/>
      </p:nvGrpSpPr>
      <p:grpSpPr>
        <a:xfrm>
          <a:off x="0" y="0"/>
          <a:ext cx="0" cy="0"/>
          <a:chOff x="0" y="0"/>
          <a:chExt cx="0" cy="0"/>
        </a:xfrm>
      </p:grpSpPr>
      <p:sp>
        <p:nvSpPr>
          <p:cNvPr id="1022" name="Google Shape;1022;g2cf87096844_0_4:notes">
            <a:extLst>
              <a:ext uri="{FF2B5EF4-FFF2-40B4-BE49-F238E27FC236}">
                <a16:creationId xmlns:a16="http://schemas.microsoft.com/office/drawing/2014/main" id="{2A032B02-30D7-431B-3D06-BFACC24D73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2cf87096844_0_4:notes">
            <a:extLst>
              <a:ext uri="{FF2B5EF4-FFF2-40B4-BE49-F238E27FC236}">
                <a16:creationId xmlns:a16="http://schemas.microsoft.com/office/drawing/2014/main" id="{017477F6-0BA1-EEC4-3BFA-84D36892CF0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g2cf87096844_0_4:notes">
            <a:extLst>
              <a:ext uri="{FF2B5EF4-FFF2-40B4-BE49-F238E27FC236}">
                <a16:creationId xmlns:a16="http://schemas.microsoft.com/office/drawing/2014/main" id="{F14A0F7D-A499-5BE7-16FA-D8300E18D61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52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f2c11354a2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1f2c11354a2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6f264ccd9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6f264ccd9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9841" y="273844"/>
            <a:ext cx="7707300" cy="8619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i="0"/>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3" name="Google Shape;53;p1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 name="Google Shape;54;p1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5" name="Google Shape;55;p1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6" name="Google Shape;56;p13"/>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7" name="Google Shape;57;p13"/>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8" name="Google Shape;58;p13"/>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23888" y="1282303"/>
            <a:ext cx="7886700" cy="20805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4100"/>
              <a:buFont typeface="Franklin Gothic"/>
              <a:buNone/>
              <a:defRPr sz="4100" b="1">
                <a:latin typeface="Franklin Gothic"/>
                <a:ea typeface="Franklin Gothic"/>
                <a:cs typeface="Franklin Gothic"/>
                <a:sym typeface="Franklin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body" idx="1"/>
          </p:nvPr>
        </p:nvSpPr>
        <p:spPr>
          <a:xfrm>
            <a:off x="623888" y="3481218"/>
            <a:ext cx="7886700" cy="1086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800"/>
              </a:spcBef>
              <a:spcAft>
                <a:spcPts val="0"/>
              </a:spcAft>
              <a:buClr>
                <a:srgbClr val="888888"/>
              </a:buClr>
              <a:buSzPts val="1300"/>
              <a:buFont typeface="Libre Franklin Medium"/>
              <a:buNone/>
              <a:defRPr sz="1800" i="1">
                <a:solidFill>
                  <a:srgbClr val="888888"/>
                </a:solidFill>
                <a:latin typeface="Libre Franklin Medium"/>
                <a:ea typeface="Libre Franklin Medium"/>
                <a:cs typeface="Libre Franklin Medium"/>
                <a:sym typeface="Libre Franklin Medium"/>
              </a:defRPr>
            </a:lvl1pPr>
            <a:lvl2pPr marL="914400" lvl="1" indent="-228600" algn="l" rtl="0">
              <a:lnSpc>
                <a:spcPct val="100000"/>
              </a:lnSpc>
              <a:spcBef>
                <a:spcPts val="400"/>
              </a:spcBef>
              <a:spcAft>
                <a:spcPts val="0"/>
              </a:spcAft>
              <a:buClr>
                <a:srgbClr val="888888"/>
              </a:buClr>
              <a:buSzPts val="1100"/>
              <a:buFont typeface="Libre Franklin"/>
              <a:buNone/>
              <a:defRPr sz="1500">
                <a:solidFill>
                  <a:srgbClr val="888888"/>
                </a:solidFill>
                <a:latin typeface="Libre Franklin"/>
                <a:ea typeface="Libre Franklin"/>
                <a:cs typeface="Libre Franklin"/>
                <a:sym typeface="Libre Franklin"/>
              </a:defRPr>
            </a:lvl2pPr>
            <a:lvl3pPr marL="1371600" lvl="2" indent="-228600" algn="l" rtl="0">
              <a:lnSpc>
                <a:spcPct val="100000"/>
              </a:lnSpc>
              <a:spcBef>
                <a:spcPts val="400"/>
              </a:spcBef>
              <a:spcAft>
                <a:spcPts val="0"/>
              </a:spcAft>
              <a:buClr>
                <a:srgbClr val="888888"/>
              </a:buClr>
              <a:buSzPts val="900"/>
              <a:buFont typeface="Libre Franklin"/>
              <a:buNone/>
              <a:defRPr sz="1400">
                <a:solidFill>
                  <a:srgbClr val="888888"/>
                </a:solidFill>
                <a:latin typeface="Libre Franklin"/>
                <a:ea typeface="Libre Franklin"/>
                <a:cs typeface="Libre Franklin"/>
                <a:sym typeface="Libre Franklin"/>
              </a:defRPr>
            </a:lvl3pPr>
            <a:lvl4pPr marL="1828800" lvl="3" indent="-228600" algn="l" rtl="0">
              <a:lnSpc>
                <a:spcPct val="100000"/>
              </a:lnSpc>
              <a:spcBef>
                <a:spcPts val="400"/>
              </a:spcBef>
              <a:spcAft>
                <a:spcPts val="0"/>
              </a:spcAft>
              <a:buClr>
                <a:srgbClr val="888888"/>
              </a:buClr>
              <a:buSzPts val="800"/>
              <a:buFont typeface="Libre Franklin Light"/>
              <a:buNone/>
              <a:defRPr sz="1200">
                <a:solidFill>
                  <a:srgbClr val="888888"/>
                </a:solidFill>
                <a:latin typeface="Libre Franklin Light"/>
                <a:ea typeface="Libre Franklin Light"/>
                <a:cs typeface="Libre Franklin Light"/>
                <a:sym typeface="Libre Franklin Light"/>
              </a:defRPr>
            </a:lvl4pPr>
            <a:lvl5pPr marL="2286000" lvl="4" indent="-228600" algn="l" rtl="0">
              <a:lnSpc>
                <a:spcPct val="100000"/>
              </a:lnSpc>
              <a:spcBef>
                <a:spcPts val="400"/>
              </a:spcBef>
              <a:spcAft>
                <a:spcPts val="0"/>
              </a:spcAft>
              <a:buClr>
                <a:srgbClr val="888888"/>
              </a:buClr>
              <a:buSzPts val="800"/>
              <a:buFont typeface="Libre Franklin Light"/>
              <a:buNone/>
              <a:defRPr sz="1200">
                <a:solidFill>
                  <a:srgbClr val="888888"/>
                </a:solidFill>
                <a:latin typeface="Libre Franklin Light"/>
                <a:ea typeface="Libre Franklin Light"/>
                <a:cs typeface="Libre Franklin Light"/>
                <a:sym typeface="Libre Franklin Light"/>
              </a:defRPr>
            </a:lvl5pPr>
            <a:lvl6pPr marL="2743200" lvl="5"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6pPr>
            <a:lvl7pPr marL="3200400" lvl="6"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7pPr>
            <a:lvl8pPr marL="3657600" lvl="7"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8pPr>
            <a:lvl9pPr marL="4114800" lvl="8"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9pPr>
          </a:lstStyle>
          <a:p>
            <a:endParaRPr/>
          </a:p>
        </p:txBody>
      </p:sp>
      <p:sp>
        <p:nvSpPr>
          <p:cNvPr id="62" name="Google Shape;62;p14"/>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3" name="Google Shape;63;p14"/>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Font typeface="Franklin Gothic"/>
              <a:buNone/>
              <a:defRPr sz="1100">
                <a:latin typeface="Franklin Gothic"/>
                <a:ea typeface="Franklin Gothic"/>
                <a:cs typeface="Franklin Gothic"/>
                <a:sym typeface="Franklin Gothic"/>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4" name="Google Shape;64;p14"/>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latin typeface="Franklin Gothic"/>
              <a:ea typeface="Franklin Gothic"/>
              <a:cs typeface="Franklin Gothic"/>
              <a:sym typeface="Franklin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5"/>
          <p:cNvSpPr txBox="1">
            <a:spLocks noGrp="1"/>
          </p:cNvSpPr>
          <p:nvPr>
            <p:ph type="body" idx="1"/>
          </p:nvPr>
        </p:nvSpPr>
        <p:spPr>
          <a:xfrm>
            <a:off x="1028699" y="1690577"/>
            <a:ext cx="7115100" cy="29385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8" name="Google Shape;68;p15"/>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9" name="Google Shape;69;p15"/>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0" name="Google Shape;70;p15"/>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009553" y="424709"/>
            <a:ext cx="7134300" cy="7242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700"/>
              <a:buFont typeface="Sorts Mill Goudy"/>
              <a:buNone/>
              <a:defRPr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682319" y="1543050"/>
            <a:ext cx="37737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 name="Google Shape;74;p16"/>
          <p:cNvSpPr txBox="1">
            <a:spLocks noGrp="1"/>
          </p:cNvSpPr>
          <p:nvPr>
            <p:ph type="body" idx="2"/>
          </p:nvPr>
        </p:nvSpPr>
        <p:spPr>
          <a:xfrm>
            <a:off x="4699056" y="1543051"/>
            <a:ext cx="37626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5" name="Google Shape;75;p16"/>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6" name="Google Shape;76;p16"/>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7" name="Google Shape;77;p16"/>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 name="Google Shape;86;p18"/>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87" name="Google Shape;87;p1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19"/>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20"/>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99" name="Google Shape;99;p2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 name="Google Shape;104;p21"/>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05" name="Google Shape;105;p21"/>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06" name="Google Shape;106;p2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 name="Google Shape;111;p22"/>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2" name="Google Shape;112;p22"/>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3" name="Google Shape;113;p22"/>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4" name="Google Shape;114;p22"/>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5" name="Google Shape;115;p2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2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25"/>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30" name="Google Shape;130;p25"/>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31" name="Google Shape;131;p2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26"/>
          <p:cNvSpPr>
            <a:spLocks noGrp="1"/>
          </p:cNvSpPr>
          <p:nvPr>
            <p:ph type="pic" idx="2"/>
          </p:nvPr>
        </p:nvSpPr>
        <p:spPr>
          <a:xfrm>
            <a:off x="1792288" y="459581"/>
            <a:ext cx="5486400" cy="3086100"/>
          </a:xfrm>
          <a:prstGeom prst="rect">
            <a:avLst/>
          </a:prstGeom>
          <a:noFill/>
          <a:ln>
            <a:noFill/>
          </a:ln>
        </p:spPr>
      </p:sp>
      <p:sp>
        <p:nvSpPr>
          <p:cNvPr id="137" name="Google Shape;137;p2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38" name="Google Shape;138;p2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7"/>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4" name="Google Shape;144;p2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28"/>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53"/>
        <p:cNvGrpSpPr/>
        <p:nvPr/>
      </p:nvGrpSpPr>
      <p:grpSpPr>
        <a:xfrm>
          <a:off x="0" y="0"/>
          <a:ext cx="0" cy="0"/>
          <a:chOff x="0" y="0"/>
          <a:chExt cx="0" cy="0"/>
        </a:xfrm>
      </p:grpSpPr>
      <p:cxnSp>
        <p:nvCxnSpPr>
          <p:cNvPr id="154" name="Google Shape;154;p29"/>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55" name="Google Shape;155;p29"/>
          <p:cNvSpPr txBox="1">
            <a:spLocks noGrp="1"/>
          </p:cNvSpPr>
          <p:nvPr>
            <p:ph type="title"/>
          </p:nvPr>
        </p:nvSpPr>
        <p:spPr>
          <a:xfrm>
            <a:off x="480750" y="1764950"/>
            <a:ext cx="8222100" cy="907500"/>
          </a:xfrm>
          <a:prstGeom prst="rect">
            <a:avLst/>
          </a:prstGeom>
        </p:spPr>
        <p:txBody>
          <a:bodyPr spcFirstLastPara="1" wrap="square" lIns="91425" tIns="45700" rIns="91425" bIns="457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56" name="Google Shape;156;p2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623888" y="1282303"/>
            <a:ext cx="7886700" cy="20805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4100"/>
              <a:buFont typeface="Sorts Mill Goudy"/>
              <a:buNone/>
              <a:defRPr sz="41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31"/>
          <p:cNvSpPr txBox="1">
            <a:spLocks noGrp="1"/>
          </p:cNvSpPr>
          <p:nvPr>
            <p:ph type="body" idx="1"/>
          </p:nvPr>
        </p:nvSpPr>
        <p:spPr>
          <a:xfrm>
            <a:off x="623888" y="3481218"/>
            <a:ext cx="7886700" cy="1086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800"/>
              </a:spcBef>
              <a:spcAft>
                <a:spcPts val="0"/>
              </a:spcAft>
              <a:buClr>
                <a:srgbClr val="888888"/>
              </a:buClr>
              <a:buSzPts val="1300"/>
              <a:buNone/>
              <a:defRPr sz="1800" i="1">
                <a:solidFill>
                  <a:srgbClr val="888888"/>
                </a:solidFill>
              </a:defRPr>
            </a:lvl1pPr>
            <a:lvl2pPr marL="914400" lvl="1" indent="-228600" algn="l" rtl="0">
              <a:lnSpc>
                <a:spcPct val="100000"/>
              </a:lnSpc>
              <a:spcBef>
                <a:spcPts val="400"/>
              </a:spcBef>
              <a:spcAft>
                <a:spcPts val="0"/>
              </a:spcAft>
              <a:buClr>
                <a:srgbClr val="888888"/>
              </a:buClr>
              <a:buSzPts val="1100"/>
              <a:buNone/>
              <a:defRPr sz="1500">
                <a:solidFill>
                  <a:srgbClr val="888888"/>
                </a:solidFill>
              </a:defRPr>
            </a:lvl2pPr>
            <a:lvl3pPr marL="1371600" lvl="2" indent="-228600" algn="l" rtl="0">
              <a:lnSpc>
                <a:spcPct val="100000"/>
              </a:lnSpc>
              <a:spcBef>
                <a:spcPts val="400"/>
              </a:spcBef>
              <a:spcAft>
                <a:spcPts val="0"/>
              </a:spcAft>
              <a:buClr>
                <a:srgbClr val="888888"/>
              </a:buClr>
              <a:buSzPts val="900"/>
              <a:buNone/>
              <a:defRPr sz="1400">
                <a:solidFill>
                  <a:srgbClr val="888888"/>
                </a:solidFill>
              </a:defRPr>
            </a:lvl3pPr>
            <a:lvl4pPr marL="1828800" lvl="3" indent="-228600" algn="l" rtl="0">
              <a:lnSpc>
                <a:spcPct val="100000"/>
              </a:lnSpc>
              <a:spcBef>
                <a:spcPts val="400"/>
              </a:spcBef>
              <a:spcAft>
                <a:spcPts val="0"/>
              </a:spcAft>
              <a:buClr>
                <a:srgbClr val="888888"/>
              </a:buClr>
              <a:buSzPts val="800"/>
              <a:buNone/>
              <a:defRPr sz="1200">
                <a:solidFill>
                  <a:srgbClr val="888888"/>
                </a:solidFill>
              </a:defRPr>
            </a:lvl4pPr>
            <a:lvl5pPr marL="2286000" lvl="4" indent="-228600" algn="l" rtl="0">
              <a:lnSpc>
                <a:spcPct val="100000"/>
              </a:lnSpc>
              <a:spcBef>
                <a:spcPts val="400"/>
              </a:spcBef>
              <a:spcAft>
                <a:spcPts val="0"/>
              </a:spcAft>
              <a:buClr>
                <a:srgbClr val="888888"/>
              </a:buClr>
              <a:buSzPts val="8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66" name="Google Shape;166;p31"/>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31"/>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1"/>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32"/>
          <p:cNvSpPr txBox="1">
            <a:spLocks noGrp="1"/>
          </p:cNvSpPr>
          <p:nvPr>
            <p:ph type="ctrTitle"/>
          </p:nvPr>
        </p:nvSpPr>
        <p:spPr>
          <a:xfrm>
            <a:off x="1543050" y="514351"/>
            <a:ext cx="6086400" cy="22848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700"/>
              <a:buFont typeface="Sorts Mill Goudy"/>
              <a:buNone/>
              <a:defRPr sz="27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2"/>
          <p:cNvSpPr txBox="1">
            <a:spLocks noGrp="1"/>
          </p:cNvSpPr>
          <p:nvPr>
            <p:ph type="subTitle" idx="1"/>
          </p:nvPr>
        </p:nvSpPr>
        <p:spPr>
          <a:xfrm>
            <a:off x="1543050" y="3086100"/>
            <a:ext cx="6086400" cy="1543200"/>
          </a:xfrm>
          <a:prstGeom prst="rect">
            <a:avLst/>
          </a:prstGeom>
          <a:noFill/>
          <a:ln>
            <a:noFill/>
          </a:ln>
        </p:spPr>
        <p:txBody>
          <a:bodyPr spcFirstLastPara="1" wrap="square" lIns="68575" tIns="34275" rIns="68575" bIns="34275" anchor="t" anchorCtr="0">
            <a:normAutofit/>
          </a:bodyPr>
          <a:lstStyle>
            <a:lvl1pPr lvl="0" algn="ctr" rtl="0">
              <a:lnSpc>
                <a:spcPct val="100000"/>
              </a:lnSpc>
              <a:spcBef>
                <a:spcPts val="800"/>
              </a:spcBef>
              <a:spcAft>
                <a:spcPts val="0"/>
              </a:spcAft>
              <a:buClr>
                <a:schemeClr val="dk2"/>
              </a:buClr>
              <a:buSzPts val="1300"/>
              <a:buNone/>
              <a:defRPr sz="1800" i="1"/>
            </a:lvl1pPr>
            <a:lvl2pPr lvl="1" algn="ctr" rtl="0">
              <a:lnSpc>
                <a:spcPct val="100000"/>
              </a:lnSpc>
              <a:spcBef>
                <a:spcPts val="400"/>
              </a:spcBef>
              <a:spcAft>
                <a:spcPts val="0"/>
              </a:spcAft>
              <a:buClr>
                <a:schemeClr val="dk2"/>
              </a:buClr>
              <a:buSzPts val="1100"/>
              <a:buNone/>
              <a:defRPr sz="1500"/>
            </a:lvl2pPr>
            <a:lvl3pPr lvl="2" algn="ctr" rtl="0">
              <a:lnSpc>
                <a:spcPct val="100000"/>
              </a:lnSpc>
              <a:spcBef>
                <a:spcPts val="400"/>
              </a:spcBef>
              <a:spcAft>
                <a:spcPts val="0"/>
              </a:spcAft>
              <a:buClr>
                <a:schemeClr val="dk2"/>
              </a:buClr>
              <a:buSzPts val="900"/>
              <a:buNone/>
              <a:defRPr sz="1400"/>
            </a:lvl3pPr>
            <a:lvl4pPr lvl="3" algn="ctr" rtl="0">
              <a:lnSpc>
                <a:spcPct val="100000"/>
              </a:lnSpc>
              <a:spcBef>
                <a:spcPts val="400"/>
              </a:spcBef>
              <a:spcAft>
                <a:spcPts val="0"/>
              </a:spcAft>
              <a:buClr>
                <a:schemeClr val="dk2"/>
              </a:buClr>
              <a:buSzPts val="800"/>
              <a:buNone/>
              <a:defRPr sz="1200"/>
            </a:lvl4pPr>
            <a:lvl5pPr lvl="4" algn="ctr" rtl="0">
              <a:lnSpc>
                <a:spcPct val="100000"/>
              </a:lnSpc>
              <a:spcBef>
                <a:spcPts val="400"/>
              </a:spcBef>
              <a:spcAft>
                <a:spcPts val="0"/>
              </a:spcAft>
              <a:buClr>
                <a:schemeClr val="dk2"/>
              </a:buClr>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72" name="Google Shape;172;p32"/>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p32"/>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p32"/>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33"/>
          <p:cNvSpPr txBox="1">
            <a:spLocks noGrp="1"/>
          </p:cNvSpPr>
          <p:nvPr>
            <p:ph type="body" idx="1"/>
          </p:nvPr>
        </p:nvSpPr>
        <p:spPr>
          <a:xfrm>
            <a:off x="1028699" y="1690577"/>
            <a:ext cx="7115100" cy="29385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8" name="Google Shape;178;p33"/>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3"/>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p33"/>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1009553" y="424709"/>
            <a:ext cx="7134300" cy="7242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700"/>
              <a:buFont typeface="Sorts Mill Goudy"/>
              <a:buNone/>
              <a:defRPr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 name="Google Shape;183;p34"/>
          <p:cNvSpPr txBox="1">
            <a:spLocks noGrp="1"/>
          </p:cNvSpPr>
          <p:nvPr>
            <p:ph type="body" idx="1"/>
          </p:nvPr>
        </p:nvSpPr>
        <p:spPr>
          <a:xfrm>
            <a:off x="682319" y="1543050"/>
            <a:ext cx="37737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4" name="Google Shape;184;p34"/>
          <p:cNvSpPr txBox="1">
            <a:spLocks noGrp="1"/>
          </p:cNvSpPr>
          <p:nvPr>
            <p:ph type="body" idx="2"/>
          </p:nvPr>
        </p:nvSpPr>
        <p:spPr>
          <a:xfrm>
            <a:off x="4699056" y="1543051"/>
            <a:ext cx="37626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p34"/>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4"/>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 name="Google Shape;187;p34"/>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8"/>
        <p:cNvGrpSpPr/>
        <p:nvPr/>
      </p:nvGrpSpPr>
      <p:grpSpPr>
        <a:xfrm>
          <a:off x="0" y="0"/>
          <a:ext cx="0" cy="0"/>
          <a:chOff x="0" y="0"/>
          <a:chExt cx="0" cy="0"/>
        </a:xfrm>
      </p:grpSpPr>
      <p:sp>
        <p:nvSpPr>
          <p:cNvPr id="189" name="Google Shape;189;p35"/>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0" name="Google Shape;190;p35"/>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1" name="Google Shape;191;p35"/>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629841" y="273844"/>
            <a:ext cx="7707300" cy="8619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3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i="0"/>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5" name="Google Shape;195;p3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6" name="Google Shape;196;p3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7" name="Google Shape;197;p3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8" name="Google Shape;198;p36"/>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36"/>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6"/>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7"/>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p37"/>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7"/>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8" name="Google Shape;208;p38"/>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36550" algn="l" rtl="0">
              <a:lnSpc>
                <a:spcPct val="100000"/>
              </a:lnSpc>
              <a:spcBef>
                <a:spcPts val="800"/>
              </a:spcBef>
              <a:spcAft>
                <a:spcPts val="0"/>
              </a:spcAft>
              <a:buClr>
                <a:schemeClr val="dk2"/>
              </a:buClr>
              <a:buSzPts val="1700"/>
              <a:buChar char="•"/>
              <a:defRPr sz="2400"/>
            </a:lvl1pPr>
            <a:lvl2pPr marL="914400" lvl="1" indent="-323850" algn="l" rtl="0">
              <a:lnSpc>
                <a:spcPct val="100000"/>
              </a:lnSpc>
              <a:spcBef>
                <a:spcPts val="400"/>
              </a:spcBef>
              <a:spcAft>
                <a:spcPts val="0"/>
              </a:spcAft>
              <a:buClr>
                <a:schemeClr val="dk2"/>
              </a:buClr>
              <a:buSzPts val="1500"/>
              <a:buChar char="•"/>
              <a:defRPr sz="2100"/>
            </a:lvl2pPr>
            <a:lvl3pPr marL="1371600" lvl="2" indent="-311150" algn="l" rtl="0">
              <a:lnSpc>
                <a:spcPct val="100000"/>
              </a:lnSpc>
              <a:spcBef>
                <a:spcPts val="400"/>
              </a:spcBef>
              <a:spcAft>
                <a:spcPts val="0"/>
              </a:spcAft>
              <a:buClr>
                <a:schemeClr val="dk2"/>
              </a:buClr>
              <a:buSzPts val="1300"/>
              <a:buChar char="•"/>
              <a:defRPr sz="1800"/>
            </a:lvl3pPr>
            <a:lvl4pPr marL="1828800" lvl="3" indent="-298450" algn="l" rtl="0">
              <a:lnSpc>
                <a:spcPct val="100000"/>
              </a:lnSpc>
              <a:spcBef>
                <a:spcPts val="400"/>
              </a:spcBef>
              <a:spcAft>
                <a:spcPts val="0"/>
              </a:spcAft>
              <a:buClr>
                <a:schemeClr val="dk2"/>
              </a:buClr>
              <a:buSzPts val="1100"/>
              <a:buChar char="•"/>
              <a:defRPr sz="1500"/>
            </a:lvl4pPr>
            <a:lvl5pPr marL="2286000" lvl="4" indent="-298450" algn="l" rtl="0">
              <a:lnSpc>
                <a:spcPct val="100000"/>
              </a:lnSpc>
              <a:spcBef>
                <a:spcPts val="400"/>
              </a:spcBef>
              <a:spcAft>
                <a:spcPts val="0"/>
              </a:spcAft>
              <a:buClr>
                <a:schemeClr val="dk2"/>
              </a:buClr>
              <a:buSzPts val="11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09" name="Google Shape;209;p38"/>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dk2"/>
              </a:buClr>
              <a:buSzPts val="800"/>
              <a:buNone/>
              <a:defRPr sz="1200"/>
            </a:lvl1pPr>
            <a:lvl2pPr marL="914400" lvl="1" indent="-228600" algn="l" rtl="0">
              <a:lnSpc>
                <a:spcPct val="100000"/>
              </a:lnSpc>
              <a:spcBef>
                <a:spcPts val="400"/>
              </a:spcBef>
              <a:spcAft>
                <a:spcPts val="0"/>
              </a:spcAft>
              <a:buClr>
                <a:schemeClr val="dk2"/>
              </a:buClr>
              <a:buSzPts val="700"/>
              <a:buNone/>
              <a:defRPr sz="1100"/>
            </a:lvl2pPr>
            <a:lvl3pPr marL="1371600" lvl="2" indent="-228600" algn="l" rtl="0">
              <a:lnSpc>
                <a:spcPct val="100000"/>
              </a:lnSpc>
              <a:spcBef>
                <a:spcPts val="400"/>
              </a:spcBef>
              <a:spcAft>
                <a:spcPts val="0"/>
              </a:spcAft>
              <a:buClr>
                <a:schemeClr val="dk2"/>
              </a:buClr>
              <a:buSzPts val="600"/>
              <a:buNone/>
              <a:defRPr sz="900"/>
            </a:lvl3pPr>
            <a:lvl4pPr marL="1828800" lvl="3" indent="-228600" algn="l" rtl="0">
              <a:lnSpc>
                <a:spcPct val="100000"/>
              </a:lnSpc>
              <a:spcBef>
                <a:spcPts val="400"/>
              </a:spcBef>
              <a:spcAft>
                <a:spcPts val="0"/>
              </a:spcAft>
              <a:buClr>
                <a:schemeClr val="dk2"/>
              </a:buClr>
              <a:buSzPts val="500"/>
              <a:buNone/>
              <a:defRPr sz="800"/>
            </a:lvl4pPr>
            <a:lvl5pPr marL="2286000" lvl="4" indent="-228600" algn="l" rtl="0">
              <a:lnSpc>
                <a:spcPct val="100000"/>
              </a:lnSpc>
              <a:spcBef>
                <a:spcPts val="400"/>
              </a:spcBef>
              <a:spcAft>
                <a:spcPts val="0"/>
              </a:spcAft>
              <a:buClr>
                <a:schemeClr val="dk2"/>
              </a:buClr>
              <a:buSzPts val="5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0" name="Google Shape;210;p38"/>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1" name="Google Shape;211;p38"/>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p38"/>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39"/>
          <p:cNvSpPr>
            <a:spLocks noGrp="1"/>
          </p:cNvSpPr>
          <p:nvPr>
            <p:ph type="pic" idx="2"/>
          </p:nvPr>
        </p:nvSpPr>
        <p:spPr>
          <a:xfrm>
            <a:off x="3887391" y="740569"/>
            <a:ext cx="4629300" cy="3655200"/>
          </a:xfrm>
          <a:prstGeom prst="rect">
            <a:avLst/>
          </a:prstGeom>
          <a:noFill/>
          <a:ln>
            <a:noFill/>
          </a:ln>
        </p:spPr>
      </p:sp>
      <p:sp>
        <p:nvSpPr>
          <p:cNvPr id="216" name="Google Shape;216;p3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dk2"/>
              </a:buClr>
              <a:buSzPts val="800"/>
              <a:buNone/>
              <a:defRPr sz="1200"/>
            </a:lvl1pPr>
            <a:lvl2pPr marL="914400" lvl="1" indent="-228600" algn="l" rtl="0">
              <a:lnSpc>
                <a:spcPct val="100000"/>
              </a:lnSpc>
              <a:spcBef>
                <a:spcPts val="400"/>
              </a:spcBef>
              <a:spcAft>
                <a:spcPts val="0"/>
              </a:spcAft>
              <a:buClr>
                <a:schemeClr val="dk2"/>
              </a:buClr>
              <a:buSzPts val="700"/>
              <a:buNone/>
              <a:defRPr sz="1100"/>
            </a:lvl2pPr>
            <a:lvl3pPr marL="1371600" lvl="2" indent="-228600" algn="l" rtl="0">
              <a:lnSpc>
                <a:spcPct val="100000"/>
              </a:lnSpc>
              <a:spcBef>
                <a:spcPts val="400"/>
              </a:spcBef>
              <a:spcAft>
                <a:spcPts val="0"/>
              </a:spcAft>
              <a:buClr>
                <a:schemeClr val="dk2"/>
              </a:buClr>
              <a:buSzPts val="600"/>
              <a:buNone/>
              <a:defRPr sz="900"/>
            </a:lvl3pPr>
            <a:lvl4pPr marL="1828800" lvl="3" indent="-228600" algn="l" rtl="0">
              <a:lnSpc>
                <a:spcPct val="100000"/>
              </a:lnSpc>
              <a:spcBef>
                <a:spcPts val="400"/>
              </a:spcBef>
              <a:spcAft>
                <a:spcPts val="0"/>
              </a:spcAft>
              <a:buClr>
                <a:schemeClr val="dk2"/>
              </a:buClr>
              <a:buSzPts val="500"/>
              <a:buNone/>
              <a:defRPr sz="800"/>
            </a:lvl4pPr>
            <a:lvl5pPr marL="2286000" lvl="4" indent="-228600" algn="l" rtl="0">
              <a:lnSpc>
                <a:spcPct val="100000"/>
              </a:lnSpc>
              <a:spcBef>
                <a:spcPts val="400"/>
              </a:spcBef>
              <a:spcAft>
                <a:spcPts val="0"/>
              </a:spcAft>
              <a:buClr>
                <a:schemeClr val="dk2"/>
              </a:buClr>
              <a:buSzPts val="5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7" name="Google Shape;217;p39"/>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p39"/>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p39"/>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2" name="Google Shape;222;p40"/>
          <p:cNvSpPr txBox="1">
            <a:spLocks noGrp="1"/>
          </p:cNvSpPr>
          <p:nvPr>
            <p:ph type="body" idx="1"/>
          </p:nvPr>
        </p:nvSpPr>
        <p:spPr>
          <a:xfrm rot="5400000">
            <a:off x="3117075" y="-397722"/>
            <a:ext cx="2938500" cy="71151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3" name="Google Shape;223;p40"/>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p40"/>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40"/>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8" name="Google Shape;228;p4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9" name="Google Shape;229;p41"/>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p41"/>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1" name="Google Shape;231;p41"/>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
        <p:cNvGrpSpPr/>
        <p:nvPr/>
      </p:nvGrpSpPr>
      <p:grpSpPr>
        <a:xfrm>
          <a:off x="0" y="0"/>
          <a:ext cx="0" cy="0"/>
          <a:chOff x="0" y="0"/>
          <a:chExt cx="0" cy="0"/>
        </a:xfrm>
      </p:grpSpPr>
      <p:sp>
        <p:nvSpPr>
          <p:cNvPr id="237" name="Google Shape;237;p43"/>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txBody>
          <a:bodyPr/>
          <a:lstStyle/>
          <a:p>
            <a:endParaRPr lang="en-US"/>
          </a:p>
        </p:txBody>
      </p:sp>
      <p:sp>
        <p:nvSpPr>
          <p:cNvPr id="238" name="Google Shape;238;p43"/>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txBody>
          <a:bodyPr/>
          <a:lstStyle/>
          <a:p>
            <a:endParaRPr lang="en-US"/>
          </a:p>
        </p:txBody>
      </p:sp>
      <p:cxnSp>
        <p:nvCxnSpPr>
          <p:cNvPr id="239" name="Google Shape;239;p4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40" name="Google Shape;240;p4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241" name="Google Shape;241;p4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242" name="Google Shape;24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3"/>
        <p:cNvGrpSpPr/>
        <p:nvPr/>
      </p:nvGrpSpPr>
      <p:grpSpPr>
        <a:xfrm>
          <a:off x="0" y="0"/>
          <a:ext cx="0" cy="0"/>
          <a:chOff x="0" y="0"/>
          <a:chExt cx="0" cy="0"/>
        </a:xfrm>
      </p:grpSpPr>
      <p:cxnSp>
        <p:nvCxnSpPr>
          <p:cNvPr id="244" name="Google Shape;244;p44"/>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45" name="Google Shape;245;p44"/>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46" name="Google Shape;24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7"/>
        <p:cNvGrpSpPr/>
        <p:nvPr/>
      </p:nvGrpSpPr>
      <p:grpSpPr>
        <a:xfrm>
          <a:off x="0" y="0"/>
          <a:ext cx="0" cy="0"/>
          <a:chOff x="0" y="0"/>
          <a:chExt cx="0" cy="0"/>
        </a:xfrm>
      </p:grpSpPr>
      <p:cxnSp>
        <p:nvCxnSpPr>
          <p:cNvPr id="248" name="Google Shape;248;p4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49" name="Google Shape;249;p4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4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1" name="Google Shape;25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2"/>
        <p:cNvGrpSpPr/>
        <p:nvPr/>
      </p:nvGrpSpPr>
      <p:grpSpPr>
        <a:xfrm>
          <a:off x="0" y="0"/>
          <a:ext cx="0" cy="0"/>
          <a:chOff x="0" y="0"/>
          <a:chExt cx="0" cy="0"/>
        </a:xfrm>
      </p:grpSpPr>
      <p:cxnSp>
        <p:nvCxnSpPr>
          <p:cNvPr id="253" name="Google Shape;253;p46"/>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54" name="Google Shape;254;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5" name="Google Shape;255;p46"/>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6" name="Google Shape;256;p46"/>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7" name="Google Shape;25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0" name="Google Shape;26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1"/>
        <p:cNvGrpSpPr/>
        <p:nvPr/>
      </p:nvGrpSpPr>
      <p:grpSpPr>
        <a:xfrm>
          <a:off x="0" y="0"/>
          <a:ext cx="0" cy="0"/>
          <a:chOff x="0" y="0"/>
          <a:chExt cx="0" cy="0"/>
        </a:xfrm>
      </p:grpSpPr>
      <p:cxnSp>
        <p:nvCxnSpPr>
          <p:cNvPr id="262" name="Google Shape;262;p48"/>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263" name="Google Shape;263;p48"/>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48"/>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5" name="Google Shape;26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6"/>
        <p:cNvGrpSpPr/>
        <p:nvPr/>
      </p:nvGrpSpPr>
      <p:grpSpPr>
        <a:xfrm>
          <a:off x="0" y="0"/>
          <a:ext cx="0" cy="0"/>
          <a:chOff x="0" y="0"/>
          <a:chExt cx="0" cy="0"/>
        </a:xfrm>
      </p:grpSpPr>
      <p:sp>
        <p:nvSpPr>
          <p:cNvPr id="267" name="Google Shape;267;p49"/>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8" name="Google Shape;26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9"/>
        <p:cNvGrpSpPr/>
        <p:nvPr/>
      </p:nvGrpSpPr>
      <p:grpSpPr>
        <a:xfrm>
          <a:off x="0" y="0"/>
          <a:ext cx="0" cy="0"/>
          <a:chOff x="0" y="0"/>
          <a:chExt cx="0" cy="0"/>
        </a:xfrm>
      </p:grpSpPr>
      <p:sp>
        <p:nvSpPr>
          <p:cNvPr id="270" name="Google Shape;270;p50"/>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50"/>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272" name="Google Shape;272;p50"/>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73" name="Google Shape;273;p50"/>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274" name="Google Shape;274;p5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5" name="Google Shape;27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6"/>
        <p:cNvGrpSpPr/>
        <p:nvPr/>
      </p:nvGrpSpPr>
      <p:grpSpPr>
        <a:xfrm>
          <a:off x="0" y="0"/>
          <a:ext cx="0" cy="0"/>
          <a:chOff x="0" y="0"/>
          <a:chExt cx="0" cy="0"/>
        </a:xfrm>
      </p:grpSpPr>
      <p:sp>
        <p:nvSpPr>
          <p:cNvPr id="277" name="Google Shape;277;p51"/>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278" name="Google Shape;27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9"/>
        <p:cNvGrpSpPr/>
        <p:nvPr/>
      </p:nvGrpSpPr>
      <p:grpSpPr>
        <a:xfrm>
          <a:off x="0" y="0"/>
          <a:ext cx="0" cy="0"/>
          <a:chOff x="0" y="0"/>
          <a:chExt cx="0" cy="0"/>
        </a:xfrm>
      </p:grpSpPr>
      <p:sp>
        <p:nvSpPr>
          <p:cNvPr id="280" name="Google Shape;280;p52"/>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2"/>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282" name="Google Shape;282;p52"/>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83" name="Google Shape;28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4"/>
        <p:cNvGrpSpPr/>
        <p:nvPr/>
      </p:nvGrpSpPr>
      <p:grpSpPr>
        <a:xfrm>
          <a:off x="0" y="0"/>
          <a:ext cx="0" cy="0"/>
          <a:chOff x="0" y="0"/>
          <a:chExt cx="0" cy="0"/>
        </a:xfrm>
      </p:grpSpPr>
      <p:sp>
        <p:nvSpPr>
          <p:cNvPr id="285" name="Google Shape;28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6"/>
        <p:cNvGrpSpPr/>
        <p:nvPr/>
      </p:nvGrpSpPr>
      <p:grpSpPr>
        <a:xfrm>
          <a:off x="0" y="0"/>
          <a:ext cx="0" cy="0"/>
          <a:chOff x="0" y="0"/>
          <a:chExt cx="0" cy="0"/>
        </a:xfrm>
      </p:grpSpPr>
      <p:sp>
        <p:nvSpPr>
          <p:cNvPr id="287" name="Google Shape;287;p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8" name="Google Shape;288;p5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89" name="Google Shape;289;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90" name="Google Shape;290;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91" name="Google Shape;291;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8"/>
        <p:cNvGrpSpPr/>
        <p:nvPr/>
      </p:nvGrpSpPr>
      <p:grpSpPr>
        <a:xfrm>
          <a:off x="0" y="0"/>
          <a:ext cx="0" cy="0"/>
          <a:chOff x="0" y="0"/>
          <a:chExt cx="0" cy="0"/>
        </a:xfrm>
      </p:grpSpPr>
      <p:sp>
        <p:nvSpPr>
          <p:cNvPr id="299" name="Google Shape;299;p56"/>
          <p:cNvSpPr txBox="1">
            <a:spLocks noGrp="1"/>
          </p:cNvSpPr>
          <p:nvPr>
            <p:ph type="title"/>
          </p:nvPr>
        </p:nvSpPr>
        <p:spPr>
          <a:xfrm>
            <a:off x="623888" y="1282303"/>
            <a:ext cx="7886700" cy="20805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4100"/>
              <a:buFont typeface="Franklin Gothic"/>
              <a:buNone/>
              <a:defRPr sz="4100" b="1">
                <a:latin typeface="Franklin Gothic"/>
                <a:ea typeface="Franklin Gothic"/>
                <a:cs typeface="Franklin Gothic"/>
                <a:sym typeface="Franklin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p56"/>
          <p:cNvSpPr txBox="1">
            <a:spLocks noGrp="1"/>
          </p:cNvSpPr>
          <p:nvPr>
            <p:ph type="body" idx="1"/>
          </p:nvPr>
        </p:nvSpPr>
        <p:spPr>
          <a:xfrm>
            <a:off x="623888" y="3481218"/>
            <a:ext cx="7886700" cy="1086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800"/>
              </a:spcBef>
              <a:spcAft>
                <a:spcPts val="0"/>
              </a:spcAft>
              <a:buClr>
                <a:srgbClr val="888888"/>
              </a:buClr>
              <a:buSzPts val="1300"/>
              <a:buFont typeface="Libre Franklin Medium"/>
              <a:buNone/>
              <a:defRPr sz="1800" i="1">
                <a:solidFill>
                  <a:srgbClr val="888888"/>
                </a:solidFill>
                <a:latin typeface="Libre Franklin Medium"/>
                <a:ea typeface="Libre Franklin Medium"/>
                <a:cs typeface="Libre Franklin Medium"/>
                <a:sym typeface="Libre Franklin Medium"/>
              </a:defRPr>
            </a:lvl1pPr>
            <a:lvl2pPr marL="914400" lvl="1" indent="-228600" algn="l" rtl="0">
              <a:lnSpc>
                <a:spcPct val="100000"/>
              </a:lnSpc>
              <a:spcBef>
                <a:spcPts val="400"/>
              </a:spcBef>
              <a:spcAft>
                <a:spcPts val="0"/>
              </a:spcAft>
              <a:buClr>
                <a:srgbClr val="888888"/>
              </a:buClr>
              <a:buSzPts val="1100"/>
              <a:buFont typeface="Libre Franklin"/>
              <a:buNone/>
              <a:defRPr sz="1500">
                <a:solidFill>
                  <a:srgbClr val="888888"/>
                </a:solidFill>
                <a:latin typeface="Libre Franklin"/>
                <a:ea typeface="Libre Franklin"/>
                <a:cs typeface="Libre Franklin"/>
                <a:sym typeface="Libre Franklin"/>
              </a:defRPr>
            </a:lvl2pPr>
            <a:lvl3pPr marL="1371600" lvl="2" indent="-228600" algn="l" rtl="0">
              <a:lnSpc>
                <a:spcPct val="100000"/>
              </a:lnSpc>
              <a:spcBef>
                <a:spcPts val="400"/>
              </a:spcBef>
              <a:spcAft>
                <a:spcPts val="0"/>
              </a:spcAft>
              <a:buClr>
                <a:srgbClr val="888888"/>
              </a:buClr>
              <a:buSzPts val="900"/>
              <a:buFont typeface="Libre Franklin"/>
              <a:buNone/>
              <a:defRPr sz="1400">
                <a:solidFill>
                  <a:srgbClr val="888888"/>
                </a:solidFill>
                <a:latin typeface="Libre Franklin"/>
                <a:ea typeface="Libre Franklin"/>
                <a:cs typeface="Libre Franklin"/>
                <a:sym typeface="Libre Franklin"/>
              </a:defRPr>
            </a:lvl3pPr>
            <a:lvl4pPr marL="1828800" lvl="3" indent="-228600" algn="l" rtl="0">
              <a:lnSpc>
                <a:spcPct val="100000"/>
              </a:lnSpc>
              <a:spcBef>
                <a:spcPts val="400"/>
              </a:spcBef>
              <a:spcAft>
                <a:spcPts val="0"/>
              </a:spcAft>
              <a:buClr>
                <a:srgbClr val="888888"/>
              </a:buClr>
              <a:buSzPts val="800"/>
              <a:buFont typeface="Libre Franklin Light"/>
              <a:buNone/>
              <a:defRPr sz="1200">
                <a:solidFill>
                  <a:srgbClr val="888888"/>
                </a:solidFill>
                <a:latin typeface="Libre Franklin Light"/>
                <a:ea typeface="Libre Franklin Light"/>
                <a:cs typeface="Libre Franklin Light"/>
                <a:sym typeface="Libre Franklin Light"/>
              </a:defRPr>
            </a:lvl4pPr>
            <a:lvl5pPr marL="2286000" lvl="4" indent="-228600" algn="l" rtl="0">
              <a:lnSpc>
                <a:spcPct val="100000"/>
              </a:lnSpc>
              <a:spcBef>
                <a:spcPts val="400"/>
              </a:spcBef>
              <a:spcAft>
                <a:spcPts val="0"/>
              </a:spcAft>
              <a:buClr>
                <a:srgbClr val="888888"/>
              </a:buClr>
              <a:buSzPts val="800"/>
              <a:buFont typeface="Libre Franklin Light"/>
              <a:buNone/>
              <a:defRPr sz="1200">
                <a:solidFill>
                  <a:srgbClr val="888888"/>
                </a:solidFill>
                <a:latin typeface="Libre Franklin Light"/>
                <a:ea typeface="Libre Franklin Light"/>
                <a:cs typeface="Libre Franklin Light"/>
                <a:sym typeface="Libre Franklin Light"/>
              </a:defRPr>
            </a:lvl5pPr>
            <a:lvl6pPr marL="2743200" lvl="5"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6pPr>
            <a:lvl7pPr marL="3200400" lvl="6"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7pPr>
            <a:lvl8pPr marL="3657600" lvl="7"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8pPr>
            <a:lvl9pPr marL="4114800" lvl="8" indent="-228600" algn="l" rtl="0">
              <a:lnSpc>
                <a:spcPct val="90000"/>
              </a:lnSpc>
              <a:spcBef>
                <a:spcPts val="400"/>
              </a:spcBef>
              <a:spcAft>
                <a:spcPts val="0"/>
              </a:spcAft>
              <a:buClr>
                <a:srgbClr val="888888"/>
              </a:buClr>
              <a:buSzPts val="1200"/>
              <a:buFont typeface="Libre Franklin ExtraLight"/>
              <a:buNone/>
              <a:defRPr sz="1200">
                <a:solidFill>
                  <a:srgbClr val="888888"/>
                </a:solidFill>
                <a:latin typeface="Libre Franklin ExtraLight"/>
                <a:ea typeface="Libre Franklin ExtraLight"/>
                <a:cs typeface="Libre Franklin ExtraLight"/>
                <a:sym typeface="Libre Franklin ExtraLight"/>
              </a:defRPr>
            </a:lvl9pPr>
          </a:lstStyle>
          <a:p>
            <a:endParaRPr/>
          </a:p>
        </p:txBody>
      </p:sp>
      <p:sp>
        <p:nvSpPr>
          <p:cNvPr id="301" name="Google Shape;301;p56"/>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 name="Google Shape;302;p56"/>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Font typeface="Franklin Gothic"/>
              <a:buNone/>
              <a:defRPr>
                <a:latin typeface="Franklin Gothic"/>
                <a:ea typeface="Franklin Gothic"/>
                <a:cs typeface="Franklin Gothic"/>
                <a:sym typeface="Franklin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3" name="Google Shape;303;p56"/>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latin typeface="Franklin Gothic"/>
              <a:ea typeface="Franklin Gothic"/>
              <a:cs typeface="Franklin Gothic"/>
              <a:sym typeface="Franklin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4"/>
        <p:cNvGrpSpPr/>
        <p:nvPr/>
      </p:nvGrpSpPr>
      <p:grpSpPr>
        <a:xfrm>
          <a:off x="0" y="0"/>
          <a:ext cx="0" cy="0"/>
          <a:chOff x="0" y="0"/>
          <a:chExt cx="0" cy="0"/>
        </a:xfrm>
      </p:grpSpPr>
      <p:sp>
        <p:nvSpPr>
          <p:cNvPr id="305" name="Google Shape;305;p57"/>
          <p:cNvSpPr txBox="1">
            <a:spLocks noGrp="1"/>
          </p:cNvSpPr>
          <p:nvPr>
            <p:ph type="ctrTitle"/>
          </p:nvPr>
        </p:nvSpPr>
        <p:spPr>
          <a:xfrm>
            <a:off x="1543050" y="514351"/>
            <a:ext cx="6086400" cy="22848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700"/>
              <a:buFont typeface="Sorts Mill Goudy"/>
              <a:buNone/>
              <a:defRPr sz="27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p57"/>
          <p:cNvSpPr txBox="1">
            <a:spLocks noGrp="1"/>
          </p:cNvSpPr>
          <p:nvPr>
            <p:ph type="subTitle" idx="1"/>
          </p:nvPr>
        </p:nvSpPr>
        <p:spPr>
          <a:xfrm>
            <a:off x="1543050" y="3086100"/>
            <a:ext cx="6086400" cy="1543200"/>
          </a:xfrm>
          <a:prstGeom prst="rect">
            <a:avLst/>
          </a:prstGeom>
          <a:noFill/>
          <a:ln>
            <a:noFill/>
          </a:ln>
        </p:spPr>
        <p:txBody>
          <a:bodyPr spcFirstLastPara="1" wrap="square" lIns="68575" tIns="34275" rIns="68575" bIns="34275" anchor="t" anchorCtr="0">
            <a:normAutofit/>
          </a:bodyPr>
          <a:lstStyle>
            <a:lvl1pPr lvl="0" algn="ctr" rtl="0">
              <a:lnSpc>
                <a:spcPct val="100000"/>
              </a:lnSpc>
              <a:spcBef>
                <a:spcPts val="800"/>
              </a:spcBef>
              <a:spcAft>
                <a:spcPts val="0"/>
              </a:spcAft>
              <a:buClr>
                <a:schemeClr val="dk2"/>
              </a:buClr>
              <a:buSzPts val="1300"/>
              <a:buNone/>
              <a:defRPr sz="1800" i="1"/>
            </a:lvl1pPr>
            <a:lvl2pPr lvl="1" algn="ctr" rtl="0">
              <a:lnSpc>
                <a:spcPct val="100000"/>
              </a:lnSpc>
              <a:spcBef>
                <a:spcPts val="400"/>
              </a:spcBef>
              <a:spcAft>
                <a:spcPts val="0"/>
              </a:spcAft>
              <a:buClr>
                <a:schemeClr val="dk2"/>
              </a:buClr>
              <a:buSzPts val="1100"/>
              <a:buNone/>
              <a:defRPr sz="1500"/>
            </a:lvl2pPr>
            <a:lvl3pPr lvl="2" algn="ctr" rtl="0">
              <a:lnSpc>
                <a:spcPct val="100000"/>
              </a:lnSpc>
              <a:spcBef>
                <a:spcPts val="400"/>
              </a:spcBef>
              <a:spcAft>
                <a:spcPts val="0"/>
              </a:spcAft>
              <a:buClr>
                <a:schemeClr val="dk2"/>
              </a:buClr>
              <a:buSzPts val="900"/>
              <a:buNone/>
              <a:defRPr sz="1400"/>
            </a:lvl3pPr>
            <a:lvl4pPr lvl="3" algn="ctr" rtl="0">
              <a:lnSpc>
                <a:spcPct val="100000"/>
              </a:lnSpc>
              <a:spcBef>
                <a:spcPts val="400"/>
              </a:spcBef>
              <a:spcAft>
                <a:spcPts val="0"/>
              </a:spcAft>
              <a:buClr>
                <a:schemeClr val="dk2"/>
              </a:buClr>
              <a:buSzPts val="800"/>
              <a:buNone/>
              <a:defRPr sz="1200"/>
            </a:lvl4pPr>
            <a:lvl5pPr lvl="4" algn="ctr" rtl="0">
              <a:lnSpc>
                <a:spcPct val="100000"/>
              </a:lnSpc>
              <a:spcBef>
                <a:spcPts val="400"/>
              </a:spcBef>
              <a:spcAft>
                <a:spcPts val="0"/>
              </a:spcAft>
              <a:buClr>
                <a:schemeClr val="dk2"/>
              </a:buClr>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07" name="Google Shape;307;p57"/>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8" name="Google Shape;308;p57"/>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9" name="Google Shape;309;p57"/>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0"/>
        <p:cNvGrpSpPr/>
        <p:nvPr/>
      </p:nvGrpSpPr>
      <p:grpSpPr>
        <a:xfrm>
          <a:off x="0" y="0"/>
          <a:ext cx="0" cy="0"/>
          <a:chOff x="0" y="0"/>
          <a:chExt cx="0" cy="0"/>
        </a:xfrm>
      </p:grpSpPr>
      <p:sp>
        <p:nvSpPr>
          <p:cNvPr id="311" name="Google Shape;311;p58"/>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2" name="Google Shape;312;p58"/>
          <p:cNvSpPr txBox="1">
            <a:spLocks noGrp="1"/>
          </p:cNvSpPr>
          <p:nvPr>
            <p:ph type="body" idx="1"/>
          </p:nvPr>
        </p:nvSpPr>
        <p:spPr>
          <a:xfrm>
            <a:off x="1028699" y="1690577"/>
            <a:ext cx="7115100" cy="29385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3" name="Google Shape;313;p58"/>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4" name="Google Shape;314;p58"/>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5" name="Google Shape;315;p58"/>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6"/>
        <p:cNvGrpSpPr/>
        <p:nvPr/>
      </p:nvGrpSpPr>
      <p:grpSpPr>
        <a:xfrm>
          <a:off x="0" y="0"/>
          <a:ext cx="0" cy="0"/>
          <a:chOff x="0" y="0"/>
          <a:chExt cx="0" cy="0"/>
        </a:xfrm>
      </p:grpSpPr>
      <p:sp>
        <p:nvSpPr>
          <p:cNvPr id="317" name="Google Shape;317;p59"/>
          <p:cNvSpPr txBox="1">
            <a:spLocks noGrp="1"/>
          </p:cNvSpPr>
          <p:nvPr>
            <p:ph type="title"/>
          </p:nvPr>
        </p:nvSpPr>
        <p:spPr>
          <a:xfrm>
            <a:off x="1009553" y="424709"/>
            <a:ext cx="7134300" cy="7242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700"/>
              <a:buFont typeface="Sorts Mill Goudy"/>
              <a:buNone/>
              <a:defRPr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8" name="Google Shape;318;p59"/>
          <p:cNvSpPr txBox="1">
            <a:spLocks noGrp="1"/>
          </p:cNvSpPr>
          <p:nvPr>
            <p:ph type="body" idx="1"/>
          </p:nvPr>
        </p:nvSpPr>
        <p:spPr>
          <a:xfrm>
            <a:off x="682319" y="1543050"/>
            <a:ext cx="37737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9" name="Google Shape;319;p59"/>
          <p:cNvSpPr txBox="1">
            <a:spLocks noGrp="1"/>
          </p:cNvSpPr>
          <p:nvPr>
            <p:ph type="body" idx="2"/>
          </p:nvPr>
        </p:nvSpPr>
        <p:spPr>
          <a:xfrm>
            <a:off x="4699056" y="1543051"/>
            <a:ext cx="3762600" cy="30897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0" name="Google Shape;320;p59"/>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1" name="Google Shape;321;p59"/>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2" name="Google Shape;322;p59"/>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
        <p:cNvGrpSpPr/>
        <p:nvPr/>
      </p:nvGrpSpPr>
      <p:grpSpPr>
        <a:xfrm>
          <a:off x="0" y="0"/>
          <a:ext cx="0" cy="0"/>
          <a:chOff x="0" y="0"/>
          <a:chExt cx="0" cy="0"/>
        </a:xfrm>
      </p:grpSpPr>
      <p:sp>
        <p:nvSpPr>
          <p:cNvPr id="324" name="Google Shape;324;p60"/>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5" name="Google Shape;325;p60"/>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6" name="Google Shape;326;p60"/>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7"/>
        <p:cNvGrpSpPr/>
        <p:nvPr/>
      </p:nvGrpSpPr>
      <p:grpSpPr>
        <a:xfrm>
          <a:off x="0" y="0"/>
          <a:ext cx="0" cy="0"/>
          <a:chOff x="0" y="0"/>
          <a:chExt cx="0" cy="0"/>
        </a:xfrm>
      </p:grpSpPr>
      <p:sp>
        <p:nvSpPr>
          <p:cNvPr id="328" name="Google Shape;328;p61"/>
          <p:cNvSpPr txBox="1">
            <a:spLocks noGrp="1"/>
          </p:cNvSpPr>
          <p:nvPr>
            <p:ph type="title"/>
          </p:nvPr>
        </p:nvSpPr>
        <p:spPr>
          <a:xfrm>
            <a:off x="629841" y="273844"/>
            <a:ext cx="7707300" cy="8619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2400"/>
              <a:buFont typeface="Sorts Mill Goudy"/>
              <a:buNone/>
              <a:defRPr sz="240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9" name="Google Shape;329;p6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i="0"/>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0" name="Google Shape;330;p6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1" name="Google Shape;331;p6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100000"/>
              </a:lnSpc>
              <a:spcBef>
                <a:spcPts val="800"/>
              </a:spcBef>
              <a:spcAft>
                <a:spcPts val="0"/>
              </a:spcAft>
              <a:buClr>
                <a:schemeClr val="dk2"/>
              </a:buClr>
              <a:buSzPts val="1300"/>
              <a:buNone/>
              <a:defRPr sz="1800" b="1"/>
            </a:lvl1pPr>
            <a:lvl2pPr marL="914400" lvl="1" indent="-228600" algn="l" rtl="0">
              <a:lnSpc>
                <a:spcPct val="100000"/>
              </a:lnSpc>
              <a:spcBef>
                <a:spcPts val="400"/>
              </a:spcBef>
              <a:spcAft>
                <a:spcPts val="0"/>
              </a:spcAft>
              <a:buClr>
                <a:schemeClr val="dk2"/>
              </a:buClr>
              <a:buSzPts val="1100"/>
              <a:buNone/>
              <a:defRPr sz="1500" b="1"/>
            </a:lvl2pPr>
            <a:lvl3pPr marL="1371600" lvl="2" indent="-228600" algn="l" rtl="0">
              <a:lnSpc>
                <a:spcPct val="100000"/>
              </a:lnSpc>
              <a:spcBef>
                <a:spcPts val="400"/>
              </a:spcBef>
              <a:spcAft>
                <a:spcPts val="0"/>
              </a:spcAft>
              <a:buClr>
                <a:schemeClr val="dk2"/>
              </a:buClr>
              <a:buSzPts val="900"/>
              <a:buNone/>
              <a:defRPr sz="1400" b="1"/>
            </a:lvl3pPr>
            <a:lvl4pPr marL="1828800" lvl="3" indent="-228600" algn="l" rtl="0">
              <a:lnSpc>
                <a:spcPct val="100000"/>
              </a:lnSpc>
              <a:spcBef>
                <a:spcPts val="400"/>
              </a:spcBef>
              <a:spcAft>
                <a:spcPts val="0"/>
              </a:spcAft>
              <a:buClr>
                <a:schemeClr val="dk2"/>
              </a:buClr>
              <a:buSzPts val="800"/>
              <a:buNone/>
              <a:defRPr sz="1200" b="1"/>
            </a:lvl4pPr>
            <a:lvl5pPr marL="2286000" lvl="4" indent="-228600" algn="l" rtl="0">
              <a:lnSpc>
                <a:spcPct val="100000"/>
              </a:lnSpc>
              <a:spcBef>
                <a:spcPts val="400"/>
              </a:spcBef>
              <a:spcAft>
                <a:spcPts val="0"/>
              </a:spcAft>
              <a:buClr>
                <a:schemeClr val="dk2"/>
              </a:buClr>
              <a:buSzPts val="8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2" name="Google Shape;332;p6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3" name="Google Shape;333;p61"/>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4" name="Google Shape;334;p61"/>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p61"/>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6"/>
        <p:cNvGrpSpPr/>
        <p:nvPr/>
      </p:nvGrpSpPr>
      <p:grpSpPr>
        <a:xfrm>
          <a:off x="0" y="0"/>
          <a:ext cx="0" cy="0"/>
          <a:chOff x="0" y="0"/>
          <a:chExt cx="0" cy="0"/>
        </a:xfrm>
      </p:grpSpPr>
      <p:sp>
        <p:nvSpPr>
          <p:cNvPr id="337" name="Google Shape;337;p62"/>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p62"/>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9" name="Google Shape;339;p62"/>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0" name="Google Shape;340;p62"/>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1"/>
        <p:cNvGrpSpPr/>
        <p:nvPr/>
      </p:nvGrpSpPr>
      <p:grpSpPr>
        <a:xfrm>
          <a:off x="0" y="0"/>
          <a:ext cx="0" cy="0"/>
          <a:chOff x="0" y="0"/>
          <a:chExt cx="0" cy="0"/>
        </a:xfrm>
      </p:grpSpPr>
      <p:sp>
        <p:nvSpPr>
          <p:cNvPr id="342" name="Google Shape;342;p6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p6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36550" algn="l" rtl="0">
              <a:lnSpc>
                <a:spcPct val="100000"/>
              </a:lnSpc>
              <a:spcBef>
                <a:spcPts val="800"/>
              </a:spcBef>
              <a:spcAft>
                <a:spcPts val="0"/>
              </a:spcAft>
              <a:buClr>
                <a:schemeClr val="dk2"/>
              </a:buClr>
              <a:buSzPts val="1700"/>
              <a:buChar char="•"/>
              <a:defRPr sz="2400"/>
            </a:lvl1pPr>
            <a:lvl2pPr marL="914400" lvl="1" indent="-323850" algn="l" rtl="0">
              <a:lnSpc>
                <a:spcPct val="100000"/>
              </a:lnSpc>
              <a:spcBef>
                <a:spcPts val="400"/>
              </a:spcBef>
              <a:spcAft>
                <a:spcPts val="0"/>
              </a:spcAft>
              <a:buClr>
                <a:schemeClr val="dk2"/>
              </a:buClr>
              <a:buSzPts val="1500"/>
              <a:buChar char="•"/>
              <a:defRPr sz="2100"/>
            </a:lvl2pPr>
            <a:lvl3pPr marL="1371600" lvl="2" indent="-311150" algn="l" rtl="0">
              <a:lnSpc>
                <a:spcPct val="100000"/>
              </a:lnSpc>
              <a:spcBef>
                <a:spcPts val="400"/>
              </a:spcBef>
              <a:spcAft>
                <a:spcPts val="0"/>
              </a:spcAft>
              <a:buClr>
                <a:schemeClr val="dk2"/>
              </a:buClr>
              <a:buSzPts val="1300"/>
              <a:buChar char="•"/>
              <a:defRPr sz="1800"/>
            </a:lvl3pPr>
            <a:lvl4pPr marL="1828800" lvl="3" indent="-298450" algn="l" rtl="0">
              <a:lnSpc>
                <a:spcPct val="100000"/>
              </a:lnSpc>
              <a:spcBef>
                <a:spcPts val="400"/>
              </a:spcBef>
              <a:spcAft>
                <a:spcPts val="0"/>
              </a:spcAft>
              <a:buClr>
                <a:schemeClr val="dk2"/>
              </a:buClr>
              <a:buSzPts val="1100"/>
              <a:buChar char="•"/>
              <a:defRPr sz="1500"/>
            </a:lvl4pPr>
            <a:lvl5pPr marL="2286000" lvl="4" indent="-298450" algn="l" rtl="0">
              <a:lnSpc>
                <a:spcPct val="100000"/>
              </a:lnSpc>
              <a:spcBef>
                <a:spcPts val="400"/>
              </a:spcBef>
              <a:spcAft>
                <a:spcPts val="0"/>
              </a:spcAft>
              <a:buClr>
                <a:schemeClr val="dk2"/>
              </a:buClr>
              <a:buSzPts val="11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44" name="Google Shape;344;p6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dk2"/>
              </a:buClr>
              <a:buSzPts val="800"/>
              <a:buNone/>
              <a:defRPr sz="1200"/>
            </a:lvl1pPr>
            <a:lvl2pPr marL="914400" lvl="1" indent="-228600" algn="l" rtl="0">
              <a:lnSpc>
                <a:spcPct val="100000"/>
              </a:lnSpc>
              <a:spcBef>
                <a:spcPts val="400"/>
              </a:spcBef>
              <a:spcAft>
                <a:spcPts val="0"/>
              </a:spcAft>
              <a:buClr>
                <a:schemeClr val="dk2"/>
              </a:buClr>
              <a:buSzPts val="700"/>
              <a:buNone/>
              <a:defRPr sz="1100"/>
            </a:lvl2pPr>
            <a:lvl3pPr marL="1371600" lvl="2" indent="-228600" algn="l" rtl="0">
              <a:lnSpc>
                <a:spcPct val="100000"/>
              </a:lnSpc>
              <a:spcBef>
                <a:spcPts val="400"/>
              </a:spcBef>
              <a:spcAft>
                <a:spcPts val="0"/>
              </a:spcAft>
              <a:buClr>
                <a:schemeClr val="dk2"/>
              </a:buClr>
              <a:buSzPts val="600"/>
              <a:buNone/>
              <a:defRPr sz="900"/>
            </a:lvl3pPr>
            <a:lvl4pPr marL="1828800" lvl="3" indent="-228600" algn="l" rtl="0">
              <a:lnSpc>
                <a:spcPct val="100000"/>
              </a:lnSpc>
              <a:spcBef>
                <a:spcPts val="400"/>
              </a:spcBef>
              <a:spcAft>
                <a:spcPts val="0"/>
              </a:spcAft>
              <a:buClr>
                <a:schemeClr val="dk2"/>
              </a:buClr>
              <a:buSzPts val="500"/>
              <a:buNone/>
              <a:defRPr sz="800"/>
            </a:lvl4pPr>
            <a:lvl5pPr marL="2286000" lvl="4" indent="-228600" algn="l" rtl="0">
              <a:lnSpc>
                <a:spcPct val="100000"/>
              </a:lnSpc>
              <a:spcBef>
                <a:spcPts val="400"/>
              </a:spcBef>
              <a:spcAft>
                <a:spcPts val="0"/>
              </a:spcAft>
              <a:buClr>
                <a:schemeClr val="dk2"/>
              </a:buClr>
              <a:buSzPts val="5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45" name="Google Shape;345;p63"/>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6" name="Google Shape;346;p63"/>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p63"/>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8"/>
        <p:cNvGrpSpPr/>
        <p:nvPr/>
      </p:nvGrpSpPr>
      <p:grpSpPr>
        <a:xfrm>
          <a:off x="0" y="0"/>
          <a:ext cx="0" cy="0"/>
          <a:chOff x="0" y="0"/>
          <a:chExt cx="0" cy="0"/>
        </a:xfrm>
      </p:grpSpPr>
      <p:sp>
        <p:nvSpPr>
          <p:cNvPr id="349" name="Google Shape;349;p6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Sorts Mill Goudy"/>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0" name="Google Shape;350;p64"/>
          <p:cNvSpPr>
            <a:spLocks noGrp="1"/>
          </p:cNvSpPr>
          <p:nvPr>
            <p:ph type="pic" idx="2"/>
          </p:nvPr>
        </p:nvSpPr>
        <p:spPr>
          <a:xfrm>
            <a:off x="3887391" y="740569"/>
            <a:ext cx="4629300" cy="3655200"/>
          </a:xfrm>
          <a:prstGeom prst="rect">
            <a:avLst/>
          </a:prstGeom>
          <a:noFill/>
          <a:ln>
            <a:noFill/>
          </a:ln>
        </p:spPr>
      </p:sp>
      <p:sp>
        <p:nvSpPr>
          <p:cNvPr id="351" name="Google Shape;351;p6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Clr>
                <a:schemeClr val="dk2"/>
              </a:buClr>
              <a:buSzPts val="800"/>
              <a:buNone/>
              <a:defRPr sz="1200"/>
            </a:lvl1pPr>
            <a:lvl2pPr marL="914400" lvl="1" indent="-228600" algn="l" rtl="0">
              <a:lnSpc>
                <a:spcPct val="100000"/>
              </a:lnSpc>
              <a:spcBef>
                <a:spcPts val="400"/>
              </a:spcBef>
              <a:spcAft>
                <a:spcPts val="0"/>
              </a:spcAft>
              <a:buClr>
                <a:schemeClr val="dk2"/>
              </a:buClr>
              <a:buSzPts val="700"/>
              <a:buNone/>
              <a:defRPr sz="1100"/>
            </a:lvl2pPr>
            <a:lvl3pPr marL="1371600" lvl="2" indent="-228600" algn="l" rtl="0">
              <a:lnSpc>
                <a:spcPct val="100000"/>
              </a:lnSpc>
              <a:spcBef>
                <a:spcPts val="400"/>
              </a:spcBef>
              <a:spcAft>
                <a:spcPts val="0"/>
              </a:spcAft>
              <a:buClr>
                <a:schemeClr val="dk2"/>
              </a:buClr>
              <a:buSzPts val="600"/>
              <a:buNone/>
              <a:defRPr sz="900"/>
            </a:lvl3pPr>
            <a:lvl4pPr marL="1828800" lvl="3" indent="-228600" algn="l" rtl="0">
              <a:lnSpc>
                <a:spcPct val="100000"/>
              </a:lnSpc>
              <a:spcBef>
                <a:spcPts val="400"/>
              </a:spcBef>
              <a:spcAft>
                <a:spcPts val="0"/>
              </a:spcAft>
              <a:buClr>
                <a:schemeClr val="dk2"/>
              </a:buClr>
              <a:buSzPts val="500"/>
              <a:buNone/>
              <a:defRPr sz="800"/>
            </a:lvl4pPr>
            <a:lvl5pPr marL="2286000" lvl="4" indent="-228600" algn="l" rtl="0">
              <a:lnSpc>
                <a:spcPct val="100000"/>
              </a:lnSpc>
              <a:spcBef>
                <a:spcPts val="400"/>
              </a:spcBef>
              <a:spcAft>
                <a:spcPts val="0"/>
              </a:spcAft>
              <a:buClr>
                <a:schemeClr val="dk2"/>
              </a:buClr>
              <a:buSzPts val="5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52" name="Google Shape;352;p64"/>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3" name="Google Shape;353;p64"/>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4" name="Google Shape;354;p64"/>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5"/>
        <p:cNvGrpSpPr/>
        <p:nvPr/>
      </p:nvGrpSpPr>
      <p:grpSpPr>
        <a:xfrm>
          <a:off x="0" y="0"/>
          <a:ext cx="0" cy="0"/>
          <a:chOff x="0" y="0"/>
          <a:chExt cx="0" cy="0"/>
        </a:xfrm>
      </p:grpSpPr>
      <p:sp>
        <p:nvSpPr>
          <p:cNvPr id="356" name="Google Shape;356;p65"/>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7" name="Google Shape;357;p65"/>
          <p:cNvSpPr txBox="1">
            <a:spLocks noGrp="1"/>
          </p:cNvSpPr>
          <p:nvPr>
            <p:ph type="body" idx="1"/>
          </p:nvPr>
        </p:nvSpPr>
        <p:spPr>
          <a:xfrm rot="5400000">
            <a:off x="3117075" y="-397722"/>
            <a:ext cx="2938500" cy="71151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8" name="Google Shape;358;p65"/>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9" name="Google Shape;359;p65"/>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0" name="Google Shape;360;p65"/>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1"/>
        <p:cNvGrpSpPr/>
        <p:nvPr/>
      </p:nvGrpSpPr>
      <p:grpSpPr>
        <a:xfrm>
          <a:off x="0" y="0"/>
          <a:ext cx="0" cy="0"/>
          <a:chOff x="0" y="0"/>
          <a:chExt cx="0" cy="0"/>
        </a:xfrm>
      </p:grpSpPr>
      <p:sp>
        <p:nvSpPr>
          <p:cNvPr id="362" name="Google Shape;362;p6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3" name="Google Shape;363;p6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285750" algn="l" rtl="0">
              <a:lnSpc>
                <a:spcPct val="100000"/>
              </a:lnSpc>
              <a:spcBef>
                <a:spcPts val="800"/>
              </a:spcBef>
              <a:spcAft>
                <a:spcPts val="0"/>
              </a:spcAft>
              <a:buClr>
                <a:schemeClr val="dk2"/>
              </a:buClr>
              <a:buSzPts val="900"/>
              <a:buChar char="•"/>
              <a:defRPr/>
            </a:lvl1pPr>
            <a:lvl2pPr marL="914400" lvl="1" indent="-285750" algn="l" rtl="0">
              <a:lnSpc>
                <a:spcPct val="100000"/>
              </a:lnSpc>
              <a:spcBef>
                <a:spcPts val="400"/>
              </a:spcBef>
              <a:spcAft>
                <a:spcPts val="0"/>
              </a:spcAft>
              <a:buClr>
                <a:schemeClr val="dk2"/>
              </a:buClr>
              <a:buSzPts val="900"/>
              <a:buChar char="•"/>
              <a:defRPr/>
            </a:lvl2pPr>
            <a:lvl3pPr marL="1371600" lvl="2" indent="-285750" algn="l" rtl="0">
              <a:lnSpc>
                <a:spcPct val="100000"/>
              </a:lnSpc>
              <a:spcBef>
                <a:spcPts val="400"/>
              </a:spcBef>
              <a:spcAft>
                <a:spcPts val="0"/>
              </a:spcAft>
              <a:buClr>
                <a:schemeClr val="dk2"/>
              </a:buClr>
              <a:buSzPts val="900"/>
              <a:buChar char="•"/>
              <a:defRPr/>
            </a:lvl3pPr>
            <a:lvl4pPr marL="1828800" lvl="3" indent="-285750" algn="l" rtl="0">
              <a:lnSpc>
                <a:spcPct val="100000"/>
              </a:lnSpc>
              <a:spcBef>
                <a:spcPts val="400"/>
              </a:spcBef>
              <a:spcAft>
                <a:spcPts val="0"/>
              </a:spcAft>
              <a:buClr>
                <a:schemeClr val="dk2"/>
              </a:buClr>
              <a:buSzPts val="900"/>
              <a:buChar char="•"/>
              <a:defRPr/>
            </a:lvl4pPr>
            <a:lvl5pPr marL="2286000" lvl="4" indent="-285750" algn="l" rtl="0">
              <a:lnSpc>
                <a:spcPct val="100000"/>
              </a:lnSpc>
              <a:spcBef>
                <a:spcPts val="400"/>
              </a:spcBef>
              <a:spcAft>
                <a:spcPts val="0"/>
              </a:spcAft>
              <a:buClr>
                <a:schemeClr val="dk2"/>
              </a:buClr>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4" name="Google Shape;364;p66"/>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p66"/>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p66"/>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Google Shape;80;p1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1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dk2"/>
              </a:buClr>
              <a:buSzPts val="2700"/>
              <a:buFont typeface="Sorts Mill Goudy"/>
              <a:buNone/>
              <a:defRPr sz="2700" b="0" i="0" u="none" strike="noStrike" cap="none">
                <a:solidFill>
                  <a:schemeClr val="dk2"/>
                </a:solidFill>
                <a:latin typeface="Sorts Mill Goudy"/>
                <a:ea typeface="Sorts Mill Goudy"/>
                <a:cs typeface="Sorts Mill Goudy"/>
                <a:sym typeface="Sorts Mill Goudy"/>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p30"/>
          <p:cNvSpPr txBox="1">
            <a:spLocks noGrp="1"/>
          </p:cNvSpPr>
          <p:nvPr>
            <p:ph type="body" idx="1"/>
          </p:nvPr>
        </p:nvSpPr>
        <p:spPr>
          <a:xfrm>
            <a:off x="1028699" y="1690577"/>
            <a:ext cx="7115100" cy="2938500"/>
          </a:xfrm>
          <a:prstGeom prst="rect">
            <a:avLst/>
          </a:prstGeom>
          <a:noFill/>
          <a:ln>
            <a:noFill/>
          </a:ln>
        </p:spPr>
        <p:txBody>
          <a:bodyPr spcFirstLastPara="1" wrap="square" lIns="68575" tIns="34275" rIns="68575" bIns="34275" anchor="t" anchorCtr="0">
            <a:normAutofit/>
          </a:bodyPr>
          <a:lstStyle>
            <a:lvl1pPr marL="457200" marR="0" lvl="0" indent="-311150" algn="l" rtl="0">
              <a:lnSpc>
                <a:spcPct val="100000"/>
              </a:lnSpc>
              <a:spcBef>
                <a:spcPts val="800"/>
              </a:spcBef>
              <a:spcAft>
                <a:spcPts val="0"/>
              </a:spcAft>
              <a:buClr>
                <a:schemeClr val="dk2"/>
              </a:buClr>
              <a:buSzPts val="1300"/>
              <a:buFont typeface="Arial"/>
              <a:buChar char="•"/>
              <a:defRPr sz="1800" b="0" i="0" u="none" strike="noStrike" cap="none">
                <a:solidFill>
                  <a:schemeClr val="dk2"/>
                </a:solidFill>
                <a:latin typeface="Sorts Mill Goudy"/>
                <a:ea typeface="Sorts Mill Goudy"/>
                <a:cs typeface="Sorts Mill Goudy"/>
                <a:sym typeface="Sorts Mill Goudy"/>
              </a:defRPr>
            </a:lvl1pPr>
            <a:lvl2pPr marL="914400" marR="0" lvl="1" indent="-298450" algn="l" rtl="0">
              <a:lnSpc>
                <a:spcPct val="100000"/>
              </a:lnSpc>
              <a:spcBef>
                <a:spcPts val="400"/>
              </a:spcBef>
              <a:spcAft>
                <a:spcPts val="0"/>
              </a:spcAft>
              <a:buClr>
                <a:schemeClr val="dk2"/>
              </a:buClr>
              <a:buSzPts val="1100"/>
              <a:buFont typeface="Arial"/>
              <a:buChar char="•"/>
              <a:defRPr sz="1500" b="0" i="0" u="none" strike="noStrike" cap="none">
                <a:solidFill>
                  <a:schemeClr val="dk2"/>
                </a:solidFill>
                <a:latin typeface="Sorts Mill Goudy"/>
                <a:ea typeface="Sorts Mill Goudy"/>
                <a:cs typeface="Sorts Mill Goudy"/>
                <a:sym typeface="Sorts Mill Goudy"/>
              </a:defRPr>
            </a:lvl2pPr>
            <a:lvl3pPr marL="1371600" marR="0" lvl="2" indent="-285750" algn="l" rtl="0">
              <a:lnSpc>
                <a:spcPct val="100000"/>
              </a:lnSpc>
              <a:spcBef>
                <a:spcPts val="400"/>
              </a:spcBef>
              <a:spcAft>
                <a:spcPts val="0"/>
              </a:spcAft>
              <a:buClr>
                <a:schemeClr val="dk2"/>
              </a:buClr>
              <a:buSzPts val="900"/>
              <a:buFont typeface="Arial"/>
              <a:buChar char="•"/>
              <a:defRPr sz="1400" b="0" i="0" u="none" strike="noStrike" cap="none">
                <a:solidFill>
                  <a:schemeClr val="dk2"/>
                </a:solidFill>
                <a:latin typeface="Sorts Mill Goudy"/>
                <a:ea typeface="Sorts Mill Goudy"/>
                <a:cs typeface="Sorts Mill Goudy"/>
                <a:sym typeface="Sorts Mill Goudy"/>
              </a:defRPr>
            </a:lvl3pPr>
            <a:lvl4pPr marL="1828800" marR="0" lvl="3" indent="-279400" algn="l" rtl="0">
              <a:lnSpc>
                <a:spcPct val="100000"/>
              </a:lnSpc>
              <a:spcBef>
                <a:spcPts val="400"/>
              </a:spcBef>
              <a:spcAft>
                <a:spcPts val="0"/>
              </a:spcAft>
              <a:buClr>
                <a:schemeClr val="dk2"/>
              </a:buClr>
              <a:buSzPts val="800"/>
              <a:buFont typeface="Arial"/>
              <a:buChar char="•"/>
              <a:defRPr sz="1200" b="0" i="0" u="none" strike="noStrike" cap="none">
                <a:solidFill>
                  <a:schemeClr val="dk2"/>
                </a:solidFill>
                <a:latin typeface="Sorts Mill Goudy"/>
                <a:ea typeface="Sorts Mill Goudy"/>
                <a:cs typeface="Sorts Mill Goudy"/>
                <a:sym typeface="Sorts Mill Goudy"/>
              </a:defRPr>
            </a:lvl4pPr>
            <a:lvl5pPr marL="2286000" marR="0" lvl="4" indent="-279400" algn="l" rtl="0">
              <a:lnSpc>
                <a:spcPct val="100000"/>
              </a:lnSpc>
              <a:spcBef>
                <a:spcPts val="400"/>
              </a:spcBef>
              <a:spcAft>
                <a:spcPts val="0"/>
              </a:spcAft>
              <a:buClr>
                <a:schemeClr val="dk2"/>
              </a:buClr>
              <a:buSzPts val="800"/>
              <a:buFont typeface="Arial"/>
              <a:buChar char="•"/>
              <a:defRPr sz="1200" b="0" i="0" u="none" strike="noStrike" cap="none">
                <a:solidFill>
                  <a:schemeClr val="dk2"/>
                </a:solidFill>
                <a:latin typeface="Sorts Mill Goudy"/>
                <a:ea typeface="Sorts Mill Goudy"/>
                <a:cs typeface="Sorts Mill Goudy"/>
                <a:sym typeface="Sorts Mill Goudy"/>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9pPr>
          </a:lstStyle>
          <a:p>
            <a:endParaRPr/>
          </a:p>
        </p:txBody>
      </p:sp>
      <p:sp>
        <p:nvSpPr>
          <p:cNvPr id="160" name="Google Shape;160;p30"/>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700" b="0" i="0" u="none" strike="noStrike" cap="none">
                <a:solidFill>
                  <a:srgbClr val="81664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161" name="Google Shape;161;p30"/>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700" b="0" i="0" u="none" strike="noStrike" cap="none">
                <a:solidFill>
                  <a:srgbClr val="81664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162" name="Google Shape;162;p30"/>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234" name="Google Shape;234;p42"/>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35" name="Google Shape;23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55"/>
          <p:cNvSpPr txBox="1">
            <a:spLocks noGrp="1"/>
          </p:cNvSpPr>
          <p:nvPr>
            <p:ph type="title"/>
          </p:nvPr>
        </p:nvSpPr>
        <p:spPr>
          <a:xfrm>
            <a:off x="1028700" y="514350"/>
            <a:ext cx="7115100" cy="10287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dk2"/>
              </a:buClr>
              <a:buSzPts val="2700"/>
              <a:buFont typeface="Franklin Gothic"/>
              <a:buNone/>
              <a:defRPr sz="2700" b="1" i="0" u="none" strike="noStrike" cap="none">
                <a:solidFill>
                  <a:schemeClr val="dk2"/>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Google Shape;294;p55"/>
          <p:cNvSpPr txBox="1">
            <a:spLocks noGrp="1"/>
          </p:cNvSpPr>
          <p:nvPr>
            <p:ph type="body" idx="1"/>
          </p:nvPr>
        </p:nvSpPr>
        <p:spPr>
          <a:xfrm>
            <a:off x="1028699" y="1690577"/>
            <a:ext cx="7115100" cy="2938500"/>
          </a:xfrm>
          <a:prstGeom prst="rect">
            <a:avLst/>
          </a:prstGeom>
          <a:noFill/>
          <a:ln>
            <a:noFill/>
          </a:ln>
        </p:spPr>
        <p:txBody>
          <a:bodyPr spcFirstLastPara="1" wrap="square" lIns="68575" tIns="34275" rIns="68575" bIns="34275" anchor="t" anchorCtr="0">
            <a:normAutofit/>
          </a:bodyPr>
          <a:lstStyle>
            <a:lvl1pPr marL="457200" marR="0" lvl="0" indent="-311150" algn="l" rtl="0">
              <a:lnSpc>
                <a:spcPct val="100000"/>
              </a:lnSpc>
              <a:spcBef>
                <a:spcPts val="800"/>
              </a:spcBef>
              <a:spcAft>
                <a:spcPts val="0"/>
              </a:spcAft>
              <a:buClr>
                <a:schemeClr val="dk2"/>
              </a:buClr>
              <a:buSzPts val="1300"/>
              <a:buFont typeface="Libre Franklin Medium"/>
              <a:buChar char="•"/>
              <a:defRPr sz="1800" i="0" u="none" strike="noStrike" cap="none">
                <a:solidFill>
                  <a:schemeClr val="dk2"/>
                </a:solidFill>
                <a:latin typeface="Libre Franklin Medium"/>
                <a:ea typeface="Libre Franklin Medium"/>
                <a:cs typeface="Libre Franklin Medium"/>
                <a:sym typeface="Libre Franklin Medium"/>
              </a:defRPr>
            </a:lvl1pPr>
            <a:lvl2pPr marL="914400" marR="0" lvl="1" indent="-298450" algn="l" rtl="0">
              <a:lnSpc>
                <a:spcPct val="100000"/>
              </a:lnSpc>
              <a:spcBef>
                <a:spcPts val="400"/>
              </a:spcBef>
              <a:spcAft>
                <a:spcPts val="0"/>
              </a:spcAft>
              <a:buClr>
                <a:schemeClr val="dk2"/>
              </a:buClr>
              <a:buSzPts val="1100"/>
              <a:buFont typeface="Libre Franklin"/>
              <a:buChar char="•"/>
              <a:defRPr sz="1500" i="0" u="none" strike="noStrike" cap="none">
                <a:solidFill>
                  <a:schemeClr val="dk2"/>
                </a:solidFill>
                <a:latin typeface="Libre Franklin"/>
                <a:ea typeface="Libre Franklin"/>
                <a:cs typeface="Libre Franklin"/>
                <a:sym typeface="Libre Franklin"/>
              </a:defRPr>
            </a:lvl2pPr>
            <a:lvl3pPr marL="1371600" marR="0" lvl="2" indent="-285750" algn="l" rtl="0">
              <a:lnSpc>
                <a:spcPct val="100000"/>
              </a:lnSpc>
              <a:spcBef>
                <a:spcPts val="400"/>
              </a:spcBef>
              <a:spcAft>
                <a:spcPts val="0"/>
              </a:spcAft>
              <a:buClr>
                <a:schemeClr val="dk2"/>
              </a:buClr>
              <a:buSzPts val="900"/>
              <a:buFont typeface="Libre Franklin"/>
              <a:buChar char="•"/>
              <a:defRPr sz="1400" i="0" u="none" strike="noStrike" cap="none">
                <a:solidFill>
                  <a:schemeClr val="dk2"/>
                </a:solidFill>
                <a:latin typeface="Libre Franklin"/>
                <a:ea typeface="Libre Franklin"/>
                <a:cs typeface="Libre Franklin"/>
                <a:sym typeface="Libre Franklin"/>
              </a:defRPr>
            </a:lvl3pPr>
            <a:lvl4pPr marL="1828800" marR="0" lvl="3" indent="-279400" algn="l" rtl="0">
              <a:lnSpc>
                <a:spcPct val="100000"/>
              </a:lnSpc>
              <a:spcBef>
                <a:spcPts val="400"/>
              </a:spcBef>
              <a:spcAft>
                <a:spcPts val="0"/>
              </a:spcAft>
              <a:buClr>
                <a:schemeClr val="dk2"/>
              </a:buClr>
              <a:buSzPts val="800"/>
              <a:buFont typeface="Libre Franklin"/>
              <a:buChar char="•"/>
              <a:defRPr sz="1200" i="0" u="none" strike="noStrike" cap="none">
                <a:solidFill>
                  <a:schemeClr val="dk2"/>
                </a:solidFill>
                <a:latin typeface="Libre Franklin"/>
                <a:ea typeface="Libre Franklin"/>
                <a:cs typeface="Libre Franklin"/>
                <a:sym typeface="Libre Franklin"/>
              </a:defRPr>
            </a:lvl4pPr>
            <a:lvl5pPr marL="2286000" marR="0" lvl="4" indent="-279400" algn="l" rtl="0">
              <a:lnSpc>
                <a:spcPct val="100000"/>
              </a:lnSpc>
              <a:spcBef>
                <a:spcPts val="400"/>
              </a:spcBef>
              <a:spcAft>
                <a:spcPts val="0"/>
              </a:spcAft>
              <a:buClr>
                <a:schemeClr val="dk2"/>
              </a:buClr>
              <a:buSzPts val="800"/>
              <a:buFont typeface="Libre Franklin Light"/>
              <a:buChar char="•"/>
              <a:defRPr sz="1200" i="0" u="none" strike="noStrike" cap="none">
                <a:solidFill>
                  <a:schemeClr val="dk2"/>
                </a:solidFill>
                <a:latin typeface="Libre Franklin Light"/>
                <a:ea typeface="Libre Franklin Light"/>
                <a:cs typeface="Libre Franklin Light"/>
                <a:sym typeface="Libre Franklin Light"/>
              </a:defRPr>
            </a:lvl5pPr>
            <a:lvl6pPr marL="2743200" marR="0" lvl="5" indent="-317500" algn="l" rtl="0">
              <a:lnSpc>
                <a:spcPct val="90000"/>
              </a:lnSpc>
              <a:spcBef>
                <a:spcPts val="400"/>
              </a:spcBef>
              <a:spcAft>
                <a:spcPts val="0"/>
              </a:spcAft>
              <a:buClr>
                <a:schemeClr val="dk1"/>
              </a:buClr>
              <a:buSzPts val="1400"/>
              <a:buFont typeface="Libre Franklin Light"/>
              <a:buChar char="•"/>
              <a:defRPr sz="1400" i="0" u="none" strike="noStrike" cap="none">
                <a:solidFill>
                  <a:schemeClr val="dk1"/>
                </a:solidFill>
                <a:latin typeface="Libre Franklin Light"/>
                <a:ea typeface="Libre Franklin Light"/>
                <a:cs typeface="Libre Franklin Light"/>
                <a:sym typeface="Libre Franklin Light"/>
              </a:defRPr>
            </a:lvl6pPr>
            <a:lvl7pPr marL="3200400" marR="0" lvl="6" indent="-317500" algn="l" rtl="0">
              <a:lnSpc>
                <a:spcPct val="90000"/>
              </a:lnSpc>
              <a:spcBef>
                <a:spcPts val="400"/>
              </a:spcBef>
              <a:spcAft>
                <a:spcPts val="0"/>
              </a:spcAft>
              <a:buClr>
                <a:schemeClr val="dk1"/>
              </a:buClr>
              <a:buSzPts val="1400"/>
              <a:buFont typeface="Libre Franklin Light"/>
              <a:buChar char="•"/>
              <a:defRPr sz="1400" i="0" u="none" strike="noStrike" cap="none">
                <a:solidFill>
                  <a:schemeClr val="dk1"/>
                </a:solidFill>
                <a:latin typeface="Libre Franklin Light"/>
                <a:ea typeface="Libre Franklin Light"/>
                <a:cs typeface="Libre Franklin Light"/>
                <a:sym typeface="Libre Franklin Light"/>
              </a:defRPr>
            </a:lvl7pPr>
            <a:lvl8pPr marL="3657600" marR="0" lvl="7" indent="-317500" algn="l" rtl="0">
              <a:lnSpc>
                <a:spcPct val="90000"/>
              </a:lnSpc>
              <a:spcBef>
                <a:spcPts val="400"/>
              </a:spcBef>
              <a:spcAft>
                <a:spcPts val="0"/>
              </a:spcAft>
              <a:buClr>
                <a:schemeClr val="dk1"/>
              </a:buClr>
              <a:buSzPts val="1400"/>
              <a:buFont typeface="Libre Franklin ExtraLight"/>
              <a:buChar char="•"/>
              <a:defRPr sz="1400" i="0" u="none" strike="noStrike" cap="none">
                <a:solidFill>
                  <a:schemeClr val="dk1"/>
                </a:solidFill>
                <a:latin typeface="Libre Franklin ExtraLight"/>
                <a:ea typeface="Libre Franklin ExtraLight"/>
                <a:cs typeface="Libre Franklin ExtraLight"/>
                <a:sym typeface="Libre Franklin ExtraLight"/>
              </a:defRPr>
            </a:lvl8pPr>
            <a:lvl9pPr marL="4114800" marR="0" lvl="8" indent="-317500" algn="l" rtl="0">
              <a:lnSpc>
                <a:spcPct val="90000"/>
              </a:lnSpc>
              <a:spcBef>
                <a:spcPts val="400"/>
              </a:spcBef>
              <a:spcAft>
                <a:spcPts val="0"/>
              </a:spcAft>
              <a:buClr>
                <a:schemeClr val="dk1"/>
              </a:buClr>
              <a:buSzPts val="1400"/>
              <a:buFont typeface="Libre Franklin ExtraLight"/>
              <a:buChar char="•"/>
              <a:defRPr sz="1400" i="0" u="none" strike="noStrike" cap="none">
                <a:solidFill>
                  <a:schemeClr val="dk1"/>
                </a:solidFill>
                <a:latin typeface="Libre Franklin ExtraLight"/>
                <a:ea typeface="Libre Franklin ExtraLight"/>
                <a:cs typeface="Libre Franklin ExtraLight"/>
                <a:sym typeface="Libre Franklin ExtraLight"/>
              </a:defRPr>
            </a:lvl9pPr>
          </a:lstStyle>
          <a:p>
            <a:endParaRPr/>
          </a:p>
        </p:txBody>
      </p:sp>
      <p:sp>
        <p:nvSpPr>
          <p:cNvPr id="295" name="Google Shape;295;p55"/>
          <p:cNvSpPr txBox="1">
            <a:spLocks noGrp="1"/>
          </p:cNvSpPr>
          <p:nvPr>
            <p:ph type="dt" idx="10"/>
          </p:nvPr>
        </p:nvSpPr>
        <p:spPr>
          <a:xfrm rot="5400000">
            <a:off x="7350055" y="2417851"/>
            <a:ext cx="3086100" cy="30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700" b="0" i="0" u="none" strike="noStrike" cap="none">
                <a:solidFill>
                  <a:srgbClr val="81664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296" name="Google Shape;296;p55"/>
          <p:cNvSpPr txBox="1">
            <a:spLocks noGrp="1"/>
          </p:cNvSpPr>
          <p:nvPr>
            <p:ph type="ftr" idx="11"/>
          </p:nvPr>
        </p:nvSpPr>
        <p:spPr>
          <a:xfrm rot="5400000">
            <a:off x="-1281064" y="2417850"/>
            <a:ext cx="3086100" cy="30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Franklin Gothic"/>
              <a:buNone/>
              <a:defRPr sz="700" i="0" u="none" strike="noStrike" cap="none">
                <a:solidFill>
                  <a:srgbClr val="816648"/>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297" name="Google Shape;297;p55"/>
          <p:cNvSpPr txBox="1">
            <a:spLocks noGrp="1"/>
          </p:cNvSpPr>
          <p:nvPr>
            <p:ph type="sldNum" idx="12"/>
          </p:nvPr>
        </p:nvSpPr>
        <p:spPr>
          <a:xfrm>
            <a:off x="8337255" y="4767263"/>
            <a:ext cx="65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81664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2.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9"/>
        <p:cNvGrpSpPr/>
        <p:nvPr/>
      </p:nvGrpSpPr>
      <p:grpSpPr>
        <a:xfrm>
          <a:off x="0" y="0"/>
          <a:ext cx="0" cy="0"/>
          <a:chOff x="0" y="0"/>
          <a:chExt cx="0" cy="0"/>
        </a:xfrm>
      </p:grpSpPr>
      <p:sp>
        <p:nvSpPr>
          <p:cNvPr id="450" name="Google Shape;450;p80"/>
          <p:cNvSpPr/>
          <p:nvPr/>
        </p:nvSpPr>
        <p:spPr>
          <a:xfrm>
            <a:off x="1028700" y="1028700"/>
            <a:ext cx="7115100" cy="3086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451" name="Google Shape;451;p80"/>
          <p:cNvSpPr txBox="1">
            <a:spLocks noGrp="1"/>
          </p:cNvSpPr>
          <p:nvPr>
            <p:ph type="title"/>
          </p:nvPr>
        </p:nvSpPr>
        <p:spPr>
          <a:xfrm>
            <a:off x="1543050" y="1443370"/>
            <a:ext cx="6086400" cy="13308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2"/>
              </a:buClr>
              <a:buSzPts val="2700"/>
              <a:buFont typeface="Sorts Mill Goudy"/>
              <a:buNone/>
            </a:pPr>
            <a:endParaRPr sz="2700" cap="none">
              <a:solidFill>
                <a:schemeClr val="dk2"/>
              </a:solidFill>
              <a:latin typeface="Sorts Mill Goudy"/>
              <a:ea typeface="Sorts Mill Goudy"/>
              <a:cs typeface="Sorts Mill Goudy"/>
              <a:sym typeface="Sorts Mill Goudy"/>
            </a:endParaRPr>
          </a:p>
        </p:txBody>
      </p:sp>
      <p:sp>
        <p:nvSpPr>
          <p:cNvPr id="452" name="Google Shape;452;p80"/>
          <p:cNvSpPr txBox="1">
            <a:spLocks noGrp="1"/>
          </p:cNvSpPr>
          <p:nvPr>
            <p:ph type="body" idx="1"/>
          </p:nvPr>
        </p:nvSpPr>
        <p:spPr>
          <a:xfrm>
            <a:off x="1543050" y="2920430"/>
            <a:ext cx="6086400" cy="7719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Clr>
                <a:srgbClr val="888888"/>
              </a:buClr>
              <a:buSzPts val="1300"/>
              <a:buNone/>
            </a:pPr>
            <a:endParaRPr sz="1800" i="1">
              <a:solidFill>
                <a:schemeClr val="dk2"/>
              </a:solidFill>
              <a:latin typeface="Sorts Mill Goudy"/>
              <a:ea typeface="Sorts Mill Goudy"/>
              <a:cs typeface="Sorts Mill Goudy"/>
              <a:sym typeface="Sorts Mill Goudy"/>
            </a:endParaRPr>
          </a:p>
        </p:txBody>
      </p:sp>
      <p:pic>
        <p:nvPicPr>
          <p:cNvPr id="453" name="Google Shape;453;p80" descr="A picture containing text, tree, plant, beech&#10;&#10;Description automatically generated"/>
          <p:cNvPicPr preferRelativeResize="0"/>
          <p:nvPr/>
        </p:nvPicPr>
        <p:blipFill rotWithShape="1">
          <a:blip r:embed="rId3">
            <a:alphaModFix/>
          </a:blip>
          <a:srcRect/>
          <a:stretch/>
        </p:blipFill>
        <p:spPr>
          <a:xfrm>
            <a:off x="621905" y="658830"/>
            <a:ext cx="7900194" cy="3472977"/>
          </a:xfrm>
          <a:prstGeom prst="rect">
            <a:avLst/>
          </a:prstGeom>
          <a:noFill/>
          <a:ln>
            <a:noFill/>
          </a:ln>
        </p:spPr>
      </p:pic>
      <p:sp>
        <p:nvSpPr>
          <p:cNvPr id="454" name="Google Shape;454;p80"/>
          <p:cNvSpPr txBox="1"/>
          <p:nvPr/>
        </p:nvSpPr>
        <p:spPr>
          <a:xfrm>
            <a:off x="621900" y="4114800"/>
            <a:ext cx="6629400" cy="4752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lt1"/>
              </a:buClr>
              <a:buSzPts val="2400"/>
              <a:buFont typeface="Calibri"/>
              <a:buNone/>
            </a:pPr>
            <a:r>
              <a:rPr lang="en" sz="2400" b="1">
                <a:solidFill>
                  <a:schemeClr val="dk1"/>
                </a:solidFill>
                <a:latin typeface="Franklin Gothic"/>
                <a:ea typeface="Franklin Gothic"/>
                <a:cs typeface="Franklin Gothic"/>
                <a:sym typeface="Franklin Gothic"/>
              </a:rPr>
              <a:t>Ecosystem Restoration Field Dialogue </a:t>
            </a:r>
            <a:endParaRPr sz="1100" b="1" i="0" u="none" strike="noStrike" cap="none">
              <a:solidFill>
                <a:schemeClr val="dk1"/>
              </a:solidFill>
              <a:latin typeface="Franklin Gothic"/>
              <a:ea typeface="Franklin Gothic"/>
              <a:cs typeface="Franklin Gothic"/>
              <a:sym typeface="Franklin Gothic"/>
            </a:endParaRPr>
          </a:p>
        </p:txBody>
      </p:sp>
      <p:sp>
        <p:nvSpPr>
          <p:cNvPr id="455" name="Google Shape;455;p80"/>
          <p:cNvSpPr txBox="1"/>
          <p:nvPr/>
        </p:nvSpPr>
        <p:spPr>
          <a:xfrm>
            <a:off x="5660436" y="4488042"/>
            <a:ext cx="2919799" cy="1028700"/>
          </a:xfrm>
          <a:prstGeom prst="rect">
            <a:avLst/>
          </a:prstGeom>
          <a:noFill/>
          <a:ln>
            <a:noFill/>
          </a:ln>
        </p:spPr>
        <p:txBody>
          <a:bodyPr spcFirstLastPara="1" wrap="square" lIns="68575" tIns="34275" rIns="68575" bIns="34275" anchor="t" anchorCtr="0">
            <a:normAutofit/>
          </a:bodyPr>
          <a:lstStyle/>
          <a:p>
            <a:pPr marL="0" marR="0" lvl="0" indent="0" algn="r" rtl="0">
              <a:lnSpc>
                <a:spcPct val="100000"/>
              </a:lnSpc>
              <a:spcBef>
                <a:spcPts val="0"/>
              </a:spcBef>
              <a:spcAft>
                <a:spcPts val="0"/>
              </a:spcAft>
              <a:buClr>
                <a:schemeClr val="lt1"/>
              </a:buClr>
              <a:buSzPts val="1100"/>
              <a:buFont typeface="Arial"/>
              <a:buNone/>
            </a:pPr>
            <a:r>
              <a:rPr lang="en-US" sz="1500" i="1" dirty="0">
                <a:solidFill>
                  <a:schemeClr val="dk1"/>
                </a:solidFill>
                <a:latin typeface="Libre Franklin Medium"/>
                <a:ea typeface="Libre Franklin Medium"/>
                <a:cs typeface="Libre Franklin Medium"/>
                <a:sym typeface="Libre Franklin Medium"/>
              </a:rPr>
              <a:t>Bahia, Brazil</a:t>
            </a:r>
            <a:endParaRPr sz="1500" i="1" dirty="0">
              <a:solidFill>
                <a:schemeClr val="dk1"/>
              </a:solidFill>
              <a:latin typeface="Libre Franklin Medium"/>
              <a:ea typeface="Libre Franklin Medium"/>
              <a:cs typeface="Libre Franklin Medium"/>
              <a:sym typeface="Libre Franklin Medium"/>
            </a:endParaRPr>
          </a:p>
          <a:p>
            <a:pPr marL="0" marR="0" lvl="0" indent="0" algn="r" rtl="0">
              <a:lnSpc>
                <a:spcPct val="100000"/>
              </a:lnSpc>
              <a:spcBef>
                <a:spcPts val="0"/>
              </a:spcBef>
              <a:spcAft>
                <a:spcPts val="0"/>
              </a:spcAft>
              <a:buClr>
                <a:schemeClr val="lt1"/>
              </a:buClr>
              <a:buSzPts val="1100"/>
              <a:buFont typeface="Arial"/>
              <a:buNone/>
            </a:pPr>
            <a:r>
              <a:rPr lang="en" sz="1500" i="1" dirty="0">
                <a:solidFill>
                  <a:schemeClr val="dk1"/>
                </a:solidFill>
                <a:latin typeface="Libre Franklin Medium"/>
                <a:ea typeface="Libre Franklin Medium"/>
                <a:cs typeface="Libre Franklin Medium"/>
                <a:sym typeface="Libre Franklin Medium"/>
              </a:rPr>
              <a:t>4-7 May 2026</a:t>
            </a:r>
            <a:endParaRPr sz="1100" i="0" u="none" strike="noStrike" cap="none" dirty="0">
              <a:solidFill>
                <a:schemeClr val="dk1"/>
              </a:solidFill>
              <a:latin typeface="Libre Franklin Medium"/>
              <a:ea typeface="Libre Franklin Medium"/>
              <a:cs typeface="Libre Franklin Medium"/>
              <a:sym typeface="Libre Franklin Medium"/>
            </a:endParaRPr>
          </a:p>
        </p:txBody>
      </p:sp>
      <p:pic>
        <p:nvPicPr>
          <p:cNvPr id="456" name="Google Shape;456;p80"/>
          <p:cNvPicPr preferRelativeResize="0"/>
          <p:nvPr/>
        </p:nvPicPr>
        <p:blipFill>
          <a:blip r:embed="rId4">
            <a:alphaModFix/>
          </a:blip>
          <a:stretch>
            <a:fillRect/>
          </a:stretch>
        </p:blipFill>
        <p:spPr>
          <a:xfrm>
            <a:off x="499867" y="-25127"/>
            <a:ext cx="985173" cy="683957"/>
          </a:xfrm>
          <a:prstGeom prst="rect">
            <a:avLst/>
          </a:prstGeom>
          <a:noFill/>
          <a:ln>
            <a:noFill/>
          </a:ln>
        </p:spPr>
      </p:pic>
      <p:pic>
        <p:nvPicPr>
          <p:cNvPr id="1026" name="Picture 2" descr="Forest Dialogue">
            <a:extLst>
              <a:ext uri="{FF2B5EF4-FFF2-40B4-BE49-F238E27FC236}">
                <a16:creationId xmlns:a16="http://schemas.microsoft.com/office/drawing/2014/main" id="{3614D501-F5F2-626F-56C2-6F4ABF832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103" y="48514"/>
            <a:ext cx="1485040" cy="508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órum Florestal da Bahia elege nova secretaria executiva ...">
            <a:extLst>
              <a:ext uri="{FF2B5EF4-FFF2-40B4-BE49-F238E27FC236}">
                <a16:creationId xmlns:a16="http://schemas.microsoft.com/office/drawing/2014/main" id="{5594840C-9973-E7C4-C47E-CC695917C8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31" t="15653" r="24647" b="46063"/>
          <a:stretch>
            <a:fillRect/>
          </a:stretch>
        </p:blipFill>
        <p:spPr bwMode="auto">
          <a:xfrm>
            <a:off x="7346656" y="42254"/>
            <a:ext cx="1175439" cy="616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88"/>
          <p:cNvPicPr preferRelativeResize="0"/>
          <p:nvPr/>
        </p:nvPicPr>
        <p:blipFill>
          <a:blip r:embed="rId3">
            <a:alphaModFix/>
          </a:blip>
          <a:stretch>
            <a:fillRect/>
          </a:stretch>
        </p:blipFill>
        <p:spPr>
          <a:xfrm>
            <a:off x="0" y="-2024375"/>
            <a:ext cx="9144000" cy="6857994"/>
          </a:xfrm>
          <a:prstGeom prst="rect">
            <a:avLst/>
          </a:prstGeom>
          <a:noFill/>
          <a:ln>
            <a:noFill/>
          </a:ln>
        </p:spPr>
      </p:pic>
      <p:sp>
        <p:nvSpPr>
          <p:cNvPr id="529" name="Google Shape;529;p88"/>
          <p:cNvSpPr/>
          <p:nvPr/>
        </p:nvSpPr>
        <p:spPr>
          <a:xfrm>
            <a:off x="0" y="3882113"/>
            <a:ext cx="9144000" cy="1261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Gill Sans"/>
              <a:ea typeface="Gill Sans"/>
              <a:cs typeface="Gill Sans"/>
              <a:sym typeface="Gill Sans"/>
            </a:endParaRPr>
          </a:p>
        </p:txBody>
      </p:sp>
      <p:pic>
        <p:nvPicPr>
          <p:cNvPr id="530" name="Google Shape;530;p88"/>
          <p:cNvPicPr preferRelativeResize="0"/>
          <p:nvPr/>
        </p:nvPicPr>
        <p:blipFill>
          <a:blip r:embed="rId4">
            <a:alphaModFix/>
          </a:blip>
          <a:stretch>
            <a:fillRect/>
          </a:stretch>
        </p:blipFill>
        <p:spPr>
          <a:xfrm>
            <a:off x="8207663" y="4488056"/>
            <a:ext cx="936338" cy="655443"/>
          </a:xfrm>
          <a:prstGeom prst="rect">
            <a:avLst/>
          </a:prstGeom>
          <a:noFill/>
          <a:ln>
            <a:noFill/>
          </a:ln>
        </p:spPr>
      </p:pic>
      <p:sp>
        <p:nvSpPr>
          <p:cNvPr id="531" name="Google Shape;531;p88"/>
          <p:cNvSpPr txBox="1"/>
          <p:nvPr/>
        </p:nvSpPr>
        <p:spPr>
          <a:xfrm>
            <a:off x="-1" y="3820886"/>
            <a:ext cx="9144000" cy="1322739"/>
          </a:xfrm>
          <a:prstGeom prst="rect">
            <a:avLst/>
          </a:prstGeom>
          <a:solidFill>
            <a:schemeClr val="tx1">
              <a:lumMod val="75000"/>
            </a:scheme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3200" i="1" dirty="0">
                <a:solidFill>
                  <a:srgbClr val="FFFFFF"/>
                </a:solidFill>
                <a:latin typeface="Franklin Gothic"/>
                <a:ea typeface="Franklin Gothic"/>
                <a:cs typeface="Franklin Gothic"/>
                <a:sym typeface="Franklin Gothic"/>
              </a:rPr>
              <a:t>The Forests Dialogue (TFD) Overview</a:t>
            </a:r>
            <a:endParaRPr sz="3200" i="1" dirty="0">
              <a:solidFill>
                <a:srgbClr val="FFFFFF"/>
              </a:solidFill>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9"/>
          <p:cNvSpPr/>
          <p:nvPr/>
        </p:nvSpPr>
        <p:spPr>
          <a:xfrm>
            <a:off x="4539000" y="137875"/>
            <a:ext cx="4485900" cy="44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8" name="Google Shape;538;p89"/>
          <p:cNvPicPr preferRelativeResize="0"/>
          <p:nvPr/>
        </p:nvPicPr>
        <p:blipFill>
          <a:blip r:embed="rId3">
            <a:alphaModFix/>
          </a:blip>
          <a:stretch>
            <a:fillRect/>
          </a:stretch>
        </p:blipFill>
        <p:spPr>
          <a:xfrm>
            <a:off x="4702629" y="670350"/>
            <a:ext cx="4203872" cy="4248312"/>
          </a:xfrm>
          <a:prstGeom prst="rect">
            <a:avLst/>
          </a:prstGeom>
          <a:noFill/>
          <a:ln>
            <a:noFill/>
          </a:ln>
        </p:spPr>
      </p:pic>
      <p:sp>
        <p:nvSpPr>
          <p:cNvPr id="539" name="Google Shape;539;p89"/>
          <p:cNvSpPr txBox="1">
            <a:spLocks noGrp="1"/>
          </p:cNvSpPr>
          <p:nvPr>
            <p:ph type="title"/>
          </p:nvPr>
        </p:nvSpPr>
        <p:spPr>
          <a:xfrm>
            <a:off x="287600" y="0"/>
            <a:ext cx="83991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dirty="0">
                <a:solidFill>
                  <a:srgbClr val="0070C0"/>
                </a:solidFill>
              </a:rPr>
              <a:t>TFD Origins</a:t>
            </a:r>
            <a:endParaRPr sz="2800" b="1" dirty="0">
              <a:solidFill>
                <a:srgbClr val="0070C0"/>
              </a:solidFill>
            </a:endParaRPr>
          </a:p>
        </p:txBody>
      </p:sp>
      <p:sp>
        <p:nvSpPr>
          <p:cNvPr id="540" name="Google Shape;540;p89"/>
          <p:cNvSpPr txBox="1"/>
          <p:nvPr/>
        </p:nvSpPr>
        <p:spPr>
          <a:xfrm>
            <a:off x="67800" y="746250"/>
            <a:ext cx="5405400" cy="29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00" dirty="0">
              <a:solidFill>
                <a:srgbClr val="0070C0"/>
              </a:solidFill>
            </a:endParaRPr>
          </a:p>
        </p:txBody>
      </p:sp>
      <p:sp>
        <p:nvSpPr>
          <p:cNvPr id="541" name="Google Shape;541;p89"/>
          <p:cNvSpPr txBox="1"/>
          <p:nvPr/>
        </p:nvSpPr>
        <p:spPr>
          <a:xfrm>
            <a:off x="236900" y="833225"/>
            <a:ext cx="4465729" cy="41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Established in 2000 by NGO and Business Leaders in order to:</a:t>
            </a:r>
            <a:endParaRPr sz="2000" dirty="0">
              <a:solidFill>
                <a:schemeClr val="tx1"/>
              </a:solidFill>
            </a:endParaRPr>
          </a:p>
          <a:p>
            <a:pPr marL="457200" lvl="0" indent="-323850" algn="l" rtl="0">
              <a:lnSpc>
                <a:spcPct val="115000"/>
              </a:lnSpc>
              <a:spcBef>
                <a:spcPts val="0"/>
              </a:spcBef>
              <a:spcAft>
                <a:spcPts val="0"/>
              </a:spcAft>
              <a:buClr>
                <a:schemeClr val="dk1"/>
              </a:buClr>
              <a:buSzPts val="1500"/>
              <a:buChar char="●"/>
            </a:pPr>
            <a:r>
              <a:rPr lang="en" sz="2000" b="1" dirty="0">
                <a:solidFill>
                  <a:schemeClr val="tx1"/>
                </a:solidFill>
              </a:rPr>
              <a:t>Reduce conflict</a:t>
            </a:r>
            <a:r>
              <a:rPr lang="en" sz="2000" dirty="0">
                <a:solidFill>
                  <a:schemeClr val="tx1"/>
                </a:solidFill>
              </a:rPr>
              <a:t> among stakeholders;</a:t>
            </a:r>
            <a:endParaRPr sz="2000" dirty="0">
              <a:solidFill>
                <a:schemeClr val="tx1"/>
              </a:solidFill>
            </a:endParaRPr>
          </a:p>
          <a:p>
            <a:pPr marL="457200" lvl="0" indent="-323850" algn="l" rtl="0">
              <a:lnSpc>
                <a:spcPct val="115000"/>
              </a:lnSpc>
              <a:spcBef>
                <a:spcPts val="0"/>
              </a:spcBef>
              <a:spcAft>
                <a:spcPts val="0"/>
              </a:spcAft>
              <a:buClr>
                <a:schemeClr val="dk1"/>
              </a:buClr>
              <a:buSzPts val="1500"/>
              <a:buChar char="●"/>
            </a:pPr>
            <a:r>
              <a:rPr lang="en" sz="2000" dirty="0">
                <a:solidFill>
                  <a:schemeClr val="tx1"/>
                </a:solidFill>
              </a:rPr>
              <a:t>Create an independent</a:t>
            </a:r>
            <a:r>
              <a:rPr lang="en" sz="2000" b="1" dirty="0">
                <a:solidFill>
                  <a:schemeClr val="tx1"/>
                </a:solidFill>
              </a:rPr>
              <a:t> international platform</a:t>
            </a:r>
            <a:r>
              <a:rPr lang="en" sz="2000" dirty="0">
                <a:solidFill>
                  <a:schemeClr val="tx1"/>
                </a:solidFill>
              </a:rPr>
              <a:t> </a:t>
            </a:r>
            <a:r>
              <a:rPr lang="en" sz="2000" b="1" dirty="0">
                <a:solidFill>
                  <a:schemeClr val="tx1"/>
                </a:solidFill>
              </a:rPr>
              <a:t>and process</a:t>
            </a:r>
            <a:r>
              <a:rPr lang="en" sz="2000" dirty="0">
                <a:solidFill>
                  <a:schemeClr val="tx1"/>
                </a:solidFill>
              </a:rPr>
              <a:t> to discuss key SFM and conservation issues;</a:t>
            </a:r>
            <a:endParaRPr sz="2000" dirty="0">
              <a:solidFill>
                <a:schemeClr val="tx1"/>
              </a:solidFill>
            </a:endParaRPr>
          </a:p>
          <a:p>
            <a:pPr marL="457200" lvl="0" indent="-323850" algn="l" rtl="0">
              <a:lnSpc>
                <a:spcPct val="115000"/>
              </a:lnSpc>
              <a:spcBef>
                <a:spcPts val="0"/>
              </a:spcBef>
              <a:spcAft>
                <a:spcPts val="0"/>
              </a:spcAft>
              <a:buClr>
                <a:schemeClr val="dk1"/>
              </a:buClr>
              <a:buSzPts val="1500"/>
              <a:buChar char="●"/>
            </a:pPr>
            <a:r>
              <a:rPr lang="en" sz="2000" dirty="0">
                <a:solidFill>
                  <a:schemeClr val="tx1"/>
                </a:solidFill>
              </a:rPr>
              <a:t>Build </a:t>
            </a:r>
            <a:r>
              <a:rPr lang="en" sz="2000" b="1" dirty="0">
                <a:solidFill>
                  <a:schemeClr val="tx1"/>
                </a:solidFill>
              </a:rPr>
              <a:t>mutual trust </a:t>
            </a:r>
            <a:r>
              <a:rPr lang="en" sz="2000" dirty="0">
                <a:solidFill>
                  <a:schemeClr val="tx1"/>
                </a:solidFill>
              </a:rPr>
              <a:t>and</a:t>
            </a:r>
            <a:r>
              <a:rPr lang="en" sz="2000" b="1" dirty="0">
                <a:solidFill>
                  <a:schemeClr val="tx1"/>
                </a:solidFill>
              </a:rPr>
              <a:t> </a:t>
            </a:r>
            <a:r>
              <a:rPr lang="en" sz="2000" dirty="0">
                <a:solidFill>
                  <a:schemeClr val="tx1"/>
                </a:solidFill>
              </a:rPr>
              <a:t>enhanced understanding and commitment to change.</a:t>
            </a:r>
            <a:endParaRPr sz="2000" dirty="0">
              <a:solidFill>
                <a:schemeClr val="tx1"/>
              </a:solidFill>
            </a:endParaRPr>
          </a:p>
          <a:p>
            <a:pPr marL="0" lvl="0" indent="0" algn="l" rtl="0">
              <a:spcBef>
                <a:spcPts val="0"/>
              </a:spcBef>
              <a:spcAft>
                <a:spcPts val="0"/>
              </a:spcAft>
              <a:buNone/>
            </a:pPr>
            <a:endParaRPr sz="1500" dirty="0">
              <a:solidFill>
                <a:srgbClr val="0070C0"/>
              </a:solidFill>
            </a:endParaRPr>
          </a:p>
        </p:txBody>
      </p:sp>
      <p:cxnSp>
        <p:nvCxnSpPr>
          <p:cNvPr id="2" name="Google Shape;467;p81">
            <a:extLst>
              <a:ext uri="{FF2B5EF4-FFF2-40B4-BE49-F238E27FC236}">
                <a16:creationId xmlns:a16="http://schemas.microsoft.com/office/drawing/2014/main" id="{D9A4F9DC-65A9-492A-1E5A-36B256969C68}"/>
              </a:ext>
            </a:extLst>
          </p:cNvPr>
          <p:cNvCxnSpPr>
            <a:cxnSpLocks/>
          </p:cNvCxnSpPr>
          <p:nvPr/>
        </p:nvCxnSpPr>
        <p:spPr>
          <a:xfrm flipV="1">
            <a:off x="323100" y="746250"/>
            <a:ext cx="8583401" cy="4707"/>
          </a:xfrm>
          <a:prstGeom prst="straightConnector1">
            <a:avLst/>
          </a:prstGeom>
          <a:noFill/>
          <a:ln w="19050" cap="flat" cmpd="sng">
            <a:solidFill>
              <a:srgbClr val="111111"/>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1"/>
        <p:cNvGrpSpPr/>
        <p:nvPr/>
      </p:nvGrpSpPr>
      <p:grpSpPr>
        <a:xfrm>
          <a:off x="0" y="0"/>
          <a:ext cx="0" cy="0"/>
          <a:chOff x="0" y="0"/>
          <a:chExt cx="0" cy="0"/>
        </a:xfrm>
      </p:grpSpPr>
      <p:pic>
        <p:nvPicPr>
          <p:cNvPr id="622" name="Google Shape;622;p98"/>
          <p:cNvPicPr preferRelativeResize="0"/>
          <p:nvPr/>
        </p:nvPicPr>
        <p:blipFill rotWithShape="1">
          <a:blip r:embed="rId3">
            <a:alphaModFix/>
          </a:blip>
          <a:srcRect t="4012"/>
          <a:stretch/>
        </p:blipFill>
        <p:spPr>
          <a:xfrm>
            <a:off x="114300" y="769517"/>
            <a:ext cx="4223099" cy="3959610"/>
          </a:xfrm>
          <a:prstGeom prst="rect">
            <a:avLst/>
          </a:prstGeom>
          <a:noFill/>
          <a:ln>
            <a:noFill/>
          </a:ln>
        </p:spPr>
      </p:pic>
      <p:sp>
        <p:nvSpPr>
          <p:cNvPr id="623" name="Google Shape;623;p98"/>
          <p:cNvSpPr/>
          <p:nvPr/>
        </p:nvSpPr>
        <p:spPr>
          <a:xfrm>
            <a:off x="4198325" y="769525"/>
            <a:ext cx="4814700" cy="30075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0"/>
              </a:spcBef>
              <a:spcAft>
                <a:spcPts val="0"/>
              </a:spcAft>
              <a:buClr>
                <a:srgbClr val="111111"/>
              </a:buClr>
              <a:buSzPts val="1400"/>
              <a:buAutoNum type="arabicPeriod"/>
            </a:pPr>
            <a:endParaRPr b="1" dirty="0">
              <a:solidFill>
                <a:srgbClr val="111111"/>
              </a:solidFill>
            </a:endParaRPr>
          </a:p>
        </p:txBody>
      </p:sp>
      <p:sp>
        <p:nvSpPr>
          <p:cNvPr id="624" name="Google Shape;624;p98"/>
          <p:cNvSpPr/>
          <p:nvPr/>
        </p:nvSpPr>
        <p:spPr>
          <a:xfrm>
            <a:off x="114302" y="4746000"/>
            <a:ext cx="4223100" cy="3007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1000" i="1" dirty="0">
              <a:solidFill>
                <a:srgbClr val="5F833E"/>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500"/>
              <a:buFont typeface="Arial"/>
              <a:buNone/>
            </a:pPr>
            <a:r>
              <a:rPr lang="en" sz="1000" i="1" dirty="0">
                <a:solidFill>
                  <a:srgbClr val="0070C0"/>
                </a:solidFill>
                <a:latin typeface="Libre Franklin Medium"/>
                <a:ea typeface="Libre Franklin Medium"/>
                <a:cs typeface="Libre Franklin Medium"/>
                <a:sym typeface="Libre Franklin Medium"/>
              </a:rPr>
              <a:t>*See TFD Guide for step-by-step detail</a:t>
            </a:r>
            <a:endParaRPr sz="600" b="0" i="1" u="none" strike="noStrike" cap="none" dirty="0">
              <a:solidFill>
                <a:srgbClr val="0070C0"/>
              </a:solidFill>
              <a:latin typeface="Arial"/>
              <a:ea typeface="Arial"/>
              <a:cs typeface="Arial"/>
              <a:sym typeface="Arial"/>
            </a:endParaRPr>
          </a:p>
        </p:txBody>
      </p:sp>
      <p:sp>
        <p:nvSpPr>
          <p:cNvPr id="625" name="Google Shape;625;p98"/>
          <p:cNvSpPr txBox="1">
            <a:spLocks noGrp="1"/>
          </p:cNvSpPr>
          <p:nvPr>
            <p:ph type="title"/>
          </p:nvPr>
        </p:nvSpPr>
        <p:spPr>
          <a:xfrm>
            <a:off x="325936" y="-79719"/>
            <a:ext cx="12944700" cy="857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800" dirty="0">
                <a:solidFill>
                  <a:srgbClr val="0070C0"/>
                </a:solidFill>
                <a:latin typeface="Arial"/>
                <a:ea typeface="Arial"/>
                <a:cs typeface="Arial"/>
                <a:sym typeface="Arial"/>
              </a:rPr>
              <a:t>TFD Theory of Change</a:t>
            </a:r>
            <a:endParaRPr sz="2800" dirty="0">
              <a:solidFill>
                <a:srgbClr val="0070C0"/>
              </a:solidFill>
              <a:latin typeface="Arial"/>
              <a:ea typeface="Arial"/>
              <a:cs typeface="Arial"/>
              <a:sym typeface="Arial"/>
            </a:endParaRPr>
          </a:p>
        </p:txBody>
      </p:sp>
      <p:sp>
        <p:nvSpPr>
          <p:cNvPr id="626" name="Google Shape;626;p98"/>
          <p:cNvSpPr/>
          <p:nvPr/>
        </p:nvSpPr>
        <p:spPr>
          <a:xfrm>
            <a:off x="4354655" y="1068000"/>
            <a:ext cx="4223099" cy="3007500"/>
          </a:xfrm>
          <a:prstGeom prst="rect">
            <a:avLst/>
          </a:prstGeom>
          <a:noFill/>
          <a:ln>
            <a:noFill/>
          </a:ln>
        </p:spPr>
        <p:txBody>
          <a:bodyPr spcFirstLastPara="1" wrap="square" lIns="68575" tIns="34275" rIns="68575" bIns="34275" anchor="t" anchorCtr="0">
            <a:noAutofit/>
          </a:bodyPr>
          <a:lstStyle/>
          <a:p>
            <a:pPr marL="457200" marR="0" lvl="0" indent="-323850" algn="l" rtl="0">
              <a:lnSpc>
                <a:spcPct val="100000"/>
              </a:lnSpc>
              <a:spcBef>
                <a:spcPts val="0"/>
              </a:spcBef>
              <a:spcAft>
                <a:spcPts val="0"/>
              </a:spcAft>
              <a:buClr>
                <a:srgbClr val="0070C0"/>
              </a:buClr>
              <a:buSzPts val="1500"/>
              <a:buAutoNum type="arabicPeriod"/>
            </a:pPr>
            <a:r>
              <a:rPr lang="en" sz="2000" b="1" i="0" u="none" strike="noStrike" cap="none" dirty="0">
                <a:solidFill>
                  <a:schemeClr val="bg1">
                    <a:lumMod val="10000"/>
                  </a:schemeClr>
                </a:solidFill>
              </a:rPr>
              <a:t>‘ENGAGE</a:t>
            </a:r>
            <a:r>
              <a:rPr lang="en" sz="2000" i="0" u="none" strike="noStrike" cap="none" dirty="0">
                <a:solidFill>
                  <a:schemeClr val="bg1">
                    <a:lumMod val="10000"/>
                  </a:schemeClr>
                </a:solidFill>
              </a:rPr>
              <a:t>’:</a:t>
            </a:r>
            <a:r>
              <a:rPr lang="en" sz="2000" b="1" i="0" u="none" strike="noStrike" cap="none" dirty="0">
                <a:solidFill>
                  <a:schemeClr val="bg1">
                    <a:lumMod val="10000"/>
                  </a:schemeClr>
                </a:solidFill>
              </a:rPr>
              <a:t> </a:t>
            </a:r>
            <a:r>
              <a:rPr lang="en" sz="2000" i="0" u="none" strike="noStrike" cap="none" dirty="0">
                <a:solidFill>
                  <a:schemeClr val="bg1">
                    <a:lumMod val="10000"/>
                  </a:schemeClr>
                </a:solidFill>
              </a:rPr>
              <a:t>Identify key issues, build trust, share perspectives and information. </a:t>
            </a:r>
            <a:endParaRPr sz="2000" b="1" i="0" u="none" strike="noStrike" cap="none" dirty="0">
              <a:solidFill>
                <a:schemeClr val="bg1">
                  <a:lumMod val="10000"/>
                </a:schemeClr>
              </a:solidFill>
            </a:endParaRPr>
          </a:p>
          <a:p>
            <a:pPr marL="457200" marR="0" lvl="0" indent="-323850" algn="l" rtl="0">
              <a:lnSpc>
                <a:spcPct val="100000"/>
              </a:lnSpc>
              <a:spcBef>
                <a:spcPts val="0"/>
              </a:spcBef>
              <a:spcAft>
                <a:spcPts val="0"/>
              </a:spcAft>
              <a:buClr>
                <a:srgbClr val="0070C0"/>
              </a:buClr>
              <a:buSzPts val="1500"/>
              <a:buAutoNum type="arabicPeriod"/>
            </a:pPr>
            <a:r>
              <a:rPr lang="en" sz="2000" b="1" i="0" u="none" strike="noStrike" cap="none" dirty="0">
                <a:solidFill>
                  <a:schemeClr val="bg1">
                    <a:lumMod val="10000"/>
                  </a:schemeClr>
                </a:solidFill>
              </a:rPr>
              <a:t>‘EXPLORE’</a:t>
            </a:r>
            <a:r>
              <a:rPr lang="en" sz="2000" i="0" u="none" strike="noStrike" cap="none" dirty="0">
                <a:solidFill>
                  <a:schemeClr val="bg1">
                    <a:lumMod val="10000"/>
                  </a:schemeClr>
                </a:solidFill>
              </a:rPr>
              <a:t>:</a:t>
            </a:r>
            <a:r>
              <a:rPr lang="en" sz="2000" b="1" i="0" u="none" strike="noStrike" cap="none" dirty="0">
                <a:solidFill>
                  <a:schemeClr val="bg1">
                    <a:lumMod val="10000"/>
                  </a:schemeClr>
                </a:solidFill>
              </a:rPr>
              <a:t> </a:t>
            </a:r>
            <a:r>
              <a:rPr lang="en" sz="2000" i="0" u="none" strike="noStrike" cap="none" dirty="0">
                <a:solidFill>
                  <a:schemeClr val="bg1">
                    <a:lumMod val="10000"/>
                  </a:schemeClr>
                </a:solidFill>
              </a:rPr>
              <a:t>Seek </a:t>
            </a:r>
            <a:r>
              <a:rPr lang="en" sz="2000" dirty="0">
                <a:solidFill>
                  <a:schemeClr val="bg1">
                    <a:lumMod val="10000"/>
                  </a:schemeClr>
                </a:solidFill>
              </a:rPr>
              <a:t>agreement</a:t>
            </a:r>
            <a:r>
              <a:rPr lang="en" sz="2000" i="0" u="none" strike="noStrike" cap="none" dirty="0">
                <a:solidFill>
                  <a:schemeClr val="bg1">
                    <a:lumMod val="10000"/>
                  </a:schemeClr>
                </a:solidFill>
              </a:rPr>
              <a:t> about challenges and opportunities to solve forest-related ‘fracture-line</a:t>
            </a:r>
            <a:r>
              <a:rPr lang="en" sz="2000" dirty="0">
                <a:solidFill>
                  <a:schemeClr val="bg1">
                    <a:lumMod val="10000"/>
                  </a:schemeClr>
                </a:solidFill>
              </a:rPr>
              <a:t>s</a:t>
            </a:r>
            <a:r>
              <a:rPr lang="en" sz="2000" i="0" u="none" strike="noStrike" cap="none" dirty="0">
                <a:solidFill>
                  <a:schemeClr val="bg1">
                    <a:lumMod val="10000"/>
                  </a:schemeClr>
                </a:solidFill>
              </a:rPr>
              <a:t>’. </a:t>
            </a:r>
            <a:endParaRPr sz="2000" b="1" i="0" u="none" strike="noStrike" cap="none" dirty="0">
              <a:solidFill>
                <a:schemeClr val="bg1">
                  <a:lumMod val="10000"/>
                </a:schemeClr>
              </a:solidFill>
            </a:endParaRPr>
          </a:p>
          <a:p>
            <a:pPr marL="457200" marR="0" lvl="0" indent="-323850" algn="l" rtl="0">
              <a:lnSpc>
                <a:spcPct val="100000"/>
              </a:lnSpc>
              <a:spcBef>
                <a:spcPts val="0"/>
              </a:spcBef>
              <a:spcAft>
                <a:spcPts val="0"/>
              </a:spcAft>
              <a:buClr>
                <a:srgbClr val="0070C0"/>
              </a:buClr>
              <a:buSzPts val="1500"/>
              <a:buAutoNum type="arabicPeriod"/>
            </a:pPr>
            <a:r>
              <a:rPr lang="en" sz="2000" b="1" i="0" u="none" strike="noStrike" cap="none" dirty="0">
                <a:solidFill>
                  <a:schemeClr val="bg1">
                    <a:lumMod val="10000"/>
                  </a:schemeClr>
                </a:solidFill>
              </a:rPr>
              <a:t>‘CHANGE’</a:t>
            </a:r>
            <a:r>
              <a:rPr lang="en" sz="2000" i="0" u="none" strike="noStrike" cap="none" dirty="0">
                <a:solidFill>
                  <a:schemeClr val="bg1">
                    <a:lumMod val="10000"/>
                  </a:schemeClr>
                </a:solidFill>
              </a:rPr>
              <a:t>:</a:t>
            </a:r>
            <a:r>
              <a:rPr lang="en" sz="2000" b="1" i="0" u="none" strike="noStrike" cap="none" dirty="0">
                <a:solidFill>
                  <a:schemeClr val="bg1">
                    <a:lumMod val="10000"/>
                  </a:schemeClr>
                </a:solidFill>
              </a:rPr>
              <a:t> </a:t>
            </a:r>
            <a:r>
              <a:rPr lang="en" sz="2000" i="0" u="none" strike="noStrike" cap="none" dirty="0">
                <a:solidFill>
                  <a:schemeClr val="bg1">
                    <a:lumMod val="10000"/>
                  </a:schemeClr>
                </a:solidFill>
              </a:rPr>
              <a:t>Promote and facilitate actions that lead to solutions, with impact in policy and on the ground. </a:t>
            </a:r>
            <a:endParaRPr sz="2000" i="0" u="none" strike="noStrike" cap="none" dirty="0">
              <a:solidFill>
                <a:schemeClr val="bg1">
                  <a:lumMod val="10000"/>
                </a:schemeClr>
              </a:solidFill>
            </a:endParaRPr>
          </a:p>
        </p:txBody>
      </p:sp>
      <p:cxnSp>
        <p:nvCxnSpPr>
          <p:cNvPr id="2" name="Google Shape;467;p81">
            <a:extLst>
              <a:ext uri="{FF2B5EF4-FFF2-40B4-BE49-F238E27FC236}">
                <a16:creationId xmlns:a16="http://schemas.microsoft.com/office/drawing/2014/main" id="{BB8C5D9F-6569-1DDD-3217-7FB24ED1E41D}"/>
              </a:ext>
            </a:extLst>
          </p:cNvPr>
          <p:cNvCxnSpPr>
            <a:cxnSpLocks/>
          </p:cNvCxnSpPr>
          <p:nvPr/>
        </p:nvCxnSpPr>
        <p:spPr>
          <a:xfrm>
            <a:off x="356100" y="666014"/>
            <a:ext cx="8461964" cy="0"/>
          </a:xfrm>
          <a:prstGeom prst="straightConnector1">
            <a:avLst/>
          </a:prstGeom>
          <a:noFill/>
          <a:ln w="19050" cap="flat" cmpd="sng">
            <a:solidFill>
              <a:srgbClr val="111111"/>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7"/>
          <p:cNvSpPr/>
          <p:nvPr/>
        </p:nvSpPr>
        <p:spPr>
          <a:xfrm>
            <a:off x="4539000" y="137875"/>
            <a:ext cx="4485900" cy="44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2" name="Google Shape;612;p97"/>
          <p:cNvSpPr txBox="1">
            <a:spLocks noGrp="1"/>
          </p:cNvSpPr>
          <p:nvPr>
            <p:ph type="title"/>
          </p:nvPr>
        </p:nvSpPr>
        <p:spPr>
          <a:xfrm>
            <a:off x="287600" y="205975"/>
            <a:ext cx="83991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dirty="0">
                <a:solidFill>
                  <a:srgbClr val="0070C0"/>
                </a:solidFill>
              </a:rPr>
              <a:t>TFD By The Numbers</a:t>
            </a:r>
            <a:endParaRPr sz="2800" b="1" dirty="0">
              <a:solidFill>
                <a:srgbClr val="0070C0"/>
              </a:solidFill>
            </a:endParaRPr>
          </a:p>
        </p:txBody>
      </p:sp>
      <p:pic>
        <p:nvPicPr>
          <p:cNvPr id="613" name="Google Shape;613;p97"/>
          <p:cNvPicPr preferRelativeResize="0"/>
          <p:nvPr/>
        </p:nvPicPr>
        <p:blipFill rotWithShape="1">
          <a:blip r:embed="rId3">
            <a:alphaModFix/>
          </a:blip>
          <a:srcRect t="7002" b="42545"/>
          <a:stretch/>
        </p:blipFill>
        <p:spPr>
          <a:xfrm>
            <a:off x="212271" y="1674803"/>
            <a:ext cx="4765800" cy="2537967"/>
          </a:xfrm>
          <a:prstGeom prst="rect">
            <a:avLst/>
          </a:prstGeom>
          <a:noFill/>
          <a:ln>
            <a:noFill/>
          </a:ln>
        </p:spPr>
      </p:pic>
      <p:pic>
        <p:nvPicPr>
          <p:cNvPr id="615" name="Google Shape;615;p97"/>
          <p:cNvPicPr preferRelativeResize="0"/>
          <p:nvPr/>
        </p:nvPicPr>
        <p:blipFill>
          <a:blip r:embed="rId4">
            <a:alphaModFix/>
          </a:blip>
          <a:stretch>
            <a:fillRect/>
          </a:stretch>
        </p:blipFill>
        <p:spPr>
          <a:xfrm>
            <a:off x="8207663" y="4488056"/>
            <a:ext cx="936338" cy="655443"/>
          </a:xfrm>
          <a:prstGeom prst="rect">
            <a:avLst/>
          </a:prstGeom>
          <a:noFill/>
          <a:ln>
            <a:noFill/>
          </a:ln>
        </p:spPr>
      </p:pic>
      <p:sp>
        <p:nvSpPr>
          <p:cNvPr id="616" name="Google Shape;616;p97"/>
          <p:cNvSpPr txBox="1"/>
          <p:nvPr/>
        </p:nvSpPr>
        <p:spPr>
          <a:xfrm>
            <a:off x="5080486" y="1541042"/>
            <a:ext cx="3687957" cy="2646848"/>
          </a:xfrm>
          <a:prstGeom prst="rect">
            <a:avLst/>
          </a:prstGeom>
          <a:noFill/>
          <a:ln>
            <a:noFill/>
          </a:ln>
        </p:spPr>
        <p:txBody>
          <a:bodyPr spcFirstLastPara="1" wrap="square" lIns="91425" tIns="91425" rIns="91425" bIns="91425" anchor="t" anchorCtr="0">
            <a:spAutoFit/>
          </a:bodyPr>
          <a:lstStyle/>
          <a:p>
            <a:pPr marL="171450" lvl="0" indent="-171450" algn="l" rtl="0">
              <a:spcBef>
                <a:spcPts val="0"/>
              </a:spcBef>
              <a:spcAft>
                <a:spcPts val="0"/>
              </a:spcAft>
              <a:buFont typeface="Arial" panose="020B0604020202020204" pitchFamily="34" charset="0"/>
              <a:buChar char="•"/>
            </a:pPr>
            <a:r>
              <a:rPr lang="en-US" sz="2000" dirty="0"/>
              <a:t>2000-present (26 years!)</a:t>
            </a:r>
          </a:p>
          <a:p>
            <a:pPr marL="171450" lvl="0" indent="-171450" algn="l" rtl="0">
              <a:spcBef>
                <a:spcPts val="0"/>
              </a:spcBef>
              <a:spcAft>
                <a:spcPts val="0"/>
              </a:spcAft>
              <a:buFont typeface="Arial" panose="020B0604020202020204" pitchFamily="34" charset="0"/>
              <a:buChar char="•"/>
            </a:pPr>
            <a:r>
              <a:rPr lang="en-US" sz="2000" dirty="0"/>
              <a:t>1st dialogue in 2002 on the Future of Forest Certification</a:t>
            </a:r>
          </a:p>
          <a:p>
            <a:pPr marL="171450" lvl="0" indent="-171450" algn="l" rtl="0">
              <a:spcBef>
                <a:spcPts val="0"/>
              </a:spcBef>
              <a:spcAft>
                <a:spcPts val="0"/>
              </a:spcAft>
              <a:buFont typeface="Arial" panose="020B0604020202020204" pitchFamily="34" charset="0"/>
              <a:buChar char="•"/>
            </a:pPr>
            <a:r>
              <a:rPr lang="en-US" sz="2000" dirty="0"/>
              <a:t>25+ different Initiatives</a:t>
            </a:r>
          </a:p>
          <a:p>
            <a:pPr marL="171450" lvl="0" indent="-171450" algn="l" rtl="0">
              <a:spcBef>
                <a:spcPts val="0"/>
              </a:spcBef>
              <a:spcAft>
                <a:spcPts val="0"/>
              </a:spcAft>
              <a:buFont typeface="Arial" panose="020B0604020202020204" pitchFamily="34" charset="0"/>
              <a:buChar char="•"/>
            </a:pPr>
            <a:r>
              <a:rPr lang="en-US" sz="2000" dirty="0"/>
              <a:t>100+ International Dialogues</a:t>
            </a:r>
          </a:p>
          <a:p>
            <a:pPr marL="171450" lvl="0" indent="-171450" algn="l" rtl="0">
              <a:spcBef>
                <a:spcPts val="0"/>
              </a:spcBef>
              <a:spcAft>
                <a:spcPts val="0"/>
              </a:spcAft>
              <a:buFont typeface="Arial" panose="020B0604020202020204" pitchFamily="34" charset="0"/>
              <a:buChar char="•"/>
            </a:pPr>
            <a:r>
              <a:rPr lang="en-US" sz="2000" dirty="0"/>
              <a:t>38 different countries</a:t>
            </a:r>
          </a:p>
          <a:p>
            <a:pPr marL="171450" lvl="0" indent="-171450" algn="l" rtl="0">
              <a:spcBef>
                <a:spcPts val="0"/>
              </a:spcBef>
              <a:spcAft>
                <a:spcPts val="0"/>
              </a:spcAft>
              <a:buFont typeface="Arial" panose="020B0604020202020204" pitchFamily="34" charset="0"/>
              <a:buChar char="•"/>
            </a:pPr>
            <a:r>
              <a:rPr lang="en-US" sz="2000" dirty="0"/>
              <a:t>3000+ Stakeholders</a:t>
            </a:r>
          </a:p>
          <a:p>
            <a:pPr marL="171450" lvl="0" indent="-171450" algn="l" rtl="0">
              <a:spcBef>
                <a:spcPts val="0"/>
              </a:spcBef>
              <a:spcAft>
                <a:spcPts val="0"/>
              </a:spcAft>
              <a:buFont typeface="Arial" panose="020B0604020202020204" pitchFamily="34" charset="0"/>
              <a:buChar char="•"/>
            </a:pPr>
            <a:r>
              <a:rPr lang="en-US" sz="2000" dirty="0"/>
              <a:t>100+ Publications</a:t>
            </a:r>
          </a:p>
        </p:txBody>
      </p:sp>
      <p:cxnSp>
        <p:nvCxnSpPr>
          <p:cNvPr id="2" name="Google Shape;467;p81">
            <a:extLst>
              <a:ext uri="{FF2B5EF4-FFF2-40B4-BE49-F238E27FC236}">
                <a16:creationId xmlns:a16="http://schemas.microsoft.com/office/drawing/2014/main" id="{99D3AF1F-942D-FE2B-426D-6B28248DF179}"/>
              </a:ext>
            </a:extLst>
          </p:cNvPr>
          <p:cNvCxnSpPr>
            <a:cxnSpLocks/>
          </p:cNvCxnSpPr>
          <p:nvPr/>
        </p:nvCxnSpPr>
        <p:spPr>
          <a:xfrm>
            <a:off x="356100" y="1076246"/>
            <a:ext cx="8542971" cy="0"/>
          </a:xfrm>
          <a:prstGeom prst="straightConnector1">
            <a:avLst/>
          </a:prstGeom>
          <a:noFill/>
          <a:ln w="19050" cap="flat" cmpd="sng">
            <a:solidFill>
              <a:srgbClr val="111111"/>
            </a:solidFill>
            <a:prstDash val="solid"/>
            <a:miter lim="800000"/>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95"/>
          <p:cNvPicPr preferRelativeResize="0"/>
          <p:nvPr/>
        </p:nvPicPr>
        <p:blipFill rotWithShape="1">
          <a:blip r:embed="rId3">
            <a:alphaModFix/>
          </a:blip>
          <a:srcRect t="24998"/>
          <a:stretch/>
        </p:blipFill>
        <p:spPr>
          <a:xfrm>
            <a:off x="0" y="0"/>
            <a:ext cx="9144000" cy="5143500"/>
          </a:xfrm>
          <a:prstGeom prst="rect">
            <a:avLst/>
          </a:prstGeom>
          <a:noFill/>
          <a:ln>
            <a:noFill/>
          </a:ln>
        </p:spPr>
      </p:pic>
      <p:sp>
        <p:nvSpPr>
          <p:cNvPr id="591" name="Google Shape;591;p95"/>
          <p:cNvSpPr/>
          <p:nvPr/>
        </p:nvSpPr>
        <p:spPr>
          <a:xfrm>
            <a:off x="0" y="3882113"/>
            <a:ext cx="9144000" cy="1261500"/>
          </a:xfrm>
          <a:prstGeom prst="rect">
            <a:avLst/>
          </a:prstGeom>
          <a:solidFill>
            <a:schemeClr val="tx1">
              <a:lumMod val="75000"/>
            </a:schemeClr>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Gill Sans"/>
              <a:ea typeface="Gill Sans"/>
              <a:cs typeface="Gill Sans"/>
              <a:sym typeface="Gill Sans"/>
            </a:endParaRPr>
          </a:p>
        </p:txBody>
      </p:sp>
      <p:pic>
        <p:nvPicPr>
          <p:cNvPr id="592" name="Google Shape;592;p95"/>
          <p:cNvPicPr preferRelativeResize="0"/>
          <p:nvPr/>
        </p:nvPicPr>
        <p:blipFill>
          <a:blip r:embed="rId4">
            <a:alphaModFix/>
          </a:blip>
          <a:stretch>
            <a:fillRect/>
          </a:stretch>
        </p:blipFill>
        <p:spPr>
          <a:xfrm>
            <a:off x="8207663" y="4488056"/>
            <a:ext cx="936338" cy="655443"/>
          </a:xfrm>
          <a:prstGeom prst="rect">
            <a:avLst/>
          </a:prstGeom>
          <a:noFill/>
          <a:ln>
            <a:noFill/>
          </a:ln>
        </p:spPr>
      </p:pic>
      <p:sp>
        <p:nvSpPr>
          <p:cNvPr id="593" name="Google Shape;593;p95"/>
          <p:cNvSpPr txBox="1"/>
          <p:nvPr/>
        </p:nvSpPr>
        <p:spPr>
          <a:xfrm>
            <a:off x="0" y="3881975"/>
            <a:ext cx="9143999" cy="12615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3200" i="1" dirty="0">
                <a:solidFill>
                  <a:srgbClr val="FFFFFF"/>
                </a:solidFill>
                <a:latin typeface="Franklin Gothic"/>
                <a:ea typeface="Franklin Gothic"/>
                <a:cs typeface="Franklin Gothic"/>
                <a:sym typeface="Franklin Gothic"/>
              </a:rPr>
              <a:t>Ecosystem Restoration Initiative</a:t>
            </a:r>
            <a:endParaRPr sz="3200" i="1" dirty="0">
              <a:solidFill>
                <a:srgbClr val="FFFFFF"/>
              </a:solidFill>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p99"/>
          <p:cNvSpPr/>
          <p:nvPr/>
        </p:nvSpPr>
        <p:spPr>
          <a:xfrm>
            <a:off x="3532094"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69900"/>
              </a:solidFill>
              <a:latin typeface="Gill Sans"/>
              <a:ea typeface="Gill Sans"/>
              <a:cs typeface="Gill Sans"/>
              <a:sym typeface="Gill Sans"/>
            </a:endParaRPr>
          </a:p>
        </p:txBody>
      </p:sp>
      <p:sp>
        <p:nvSpPr>
          <p:cNvPr id="632" name="Google Shape;632;p99"/>
          <p:cNvSpPr/>
          <p:nvPr/>
        </p:nvSpPr>
        <p:spPr>
          <a:xfrm>
            <a:off x="3799350" y="267825"/>
            <a:ext cx="5172000" cy="45900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633" name="Google Shape;633;p99"/>
          <p:cNvSpPr txBox="1"/>
          <p:nvPr/>
        </p:nvSpPr>
        <p:spPr>
          <a:xfrm>
            <a:off x="27114" y="4857689"/>
            <a:ext cx="371100" cy="285900"/>
          </a:xfrm>
          <a:prstGeom prst="rect">
            <a:avLst/>
          </a:prstGeom>
          <a:noFill/>
          <a:ln>
            <a:noFill/>
          </a:ln>
        </p:spPr>
        <p:txBody>
          <a:bodyPr spcFirstLastPara="1" wrap="square" lIns="68575" tIns="34275" rIns="68575" bIns="34275" anchor="t" anchorCtr="0">
            <a:normAutofit/>
          </a:bodyPr>
          <a:lstStyle/>
          <a:p>
            <a:pPr marL="0" marR="0" lvl="0" indent="0" algn="ctr" rtl="0">
              <a:lnSpc>
                <a:spcPct val="100000"/>
              </a:lnSpc>
              <a:spcBef>
                <a:spcPts val="0"/>
              </a:spcBef>
              <a:spcAft>
                <a:spcPts val="0"/>
              </a:spcAft>
              <a:buClr>
                <a:schemeClr val="lt1"/>
              </a:buClr>
              <a:buSzPts val="800"/>
              <a:buFont typeface="Arial"/>
              <a:buNone/>
            </a:pPr>
            <a:r>
              <a:rPr lang="en" sz="1200" b="0" i="1" u="none" strike="noStrike" cap="none">
                <a:solidFill>
                  <a:schemeClr val="lt1"/>
                </a:solidFill>
                <a:latin typeface="Calibri"/>
                <a:ea typeface="Calibri"/>
                <a:cs typeface="Calibri"/>
                <a:sym typeface="Calibri"/>
              </a:rPr>
              <a:t>3</a:t>
            </a:r>
            <a:endParaRPr sz="1100" b="0" i="0" u="none" strike="noStrike" cap="none">
              <a:solidFill>
                <a:srgbClr val="000000"/>
              </a:solidFill>
              <a:latin typeface="Arial"/>
              <a:ea typeface="Arial"/>
              <a:cs typeface="Arial"/>
              <a:sym typeface="Arial"/>
            </a:endParaRPr>
          </a:p>
        </p:txBody>
      </p:sp>
      <p:sp>
        <p:nvSpPr>
          <p:cNvPr id="634" name="Google Shape;634;p99"/>
          <p:cNvSpPr txBox="1"/>
          <p:nvPr/>
        </p:nvSpPr>
        <p:spPr>
          <a:xfrm>
            <a:off x="3745975" y="267825"/>
            <a:ext cx="5272200" cy="3739968"/>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0070C0"/>
                </a:solidFill>
                <a:latin typeface="Franklin Gothic"/>
                <a:ea typeface="Franklin Gothic"/>
                <a:cs typeface="Franklin Gothic"/>
                <a:sym typeface="Franklin Gothic"/>
              </a:rPr>
              <a:t>TFD’s Ecosystem Restoration Initiative</a:t>
            </a:r>
            <a:endParaRPr sz="2400" b="1" dirty="0">
              <a:solidFill>
                <a:srgbClr val="0070C0"/>
              </a:solidFill>
              <a:latin typeface="Franklin Gothic"/>
              <a:ea typeface="Franklin Gothic"/>
              <a:cs typeface="Franklin Gothic"/>
              <a:sym typeface="Franklin Gothic"/>
            </a:endParaRPr>
          </a:p>
          <a:p>
            <a:pPr marL="0" lvl="0" indent="0" algn="l" rtl="0">
              <a:lnSpc>
                <a:spcPct val="115000"/>
              </a:lnSpc>
              <a:spcBef>
                <a:spcPts val="800"/>
              </a:spcBef>
              <a:spcAft>
                <a:spcPts val="0"/>
              </a:spcAft>
              <a:buNone/>
            </a:pPr>
            <a:endParaRPr dirty="0">
              <a:solidFill>
                <a:srgbClr val="111111"/>
              </a:solidFill>
              <a:latin typeface="Libre Franklin"/>
              <a:ea typeface="Libre Franklin"/>
              <a:cs typeface="Libre Franklin"/>
              <a:sym typeface="Libre Franklin"/>
            </a:endParaRPr>
          </a:p>
          <a:p>
            <a:pPr marL="342900" lvl="0" indent="-254000" algn="l" rtl="0">
              <a:spcBef>
                <a:spcPts val="800"/>
              </a:spcBef>
              <a:spcAft>
                <a:spcPts val="0"/>
              </a:spcAft>
              <a:buClr>
                <a:srgbClr val="0070C0"/>
              </a:buClr>
              <a:buSzPts val="1400"/>
              <a:buFont typeface="Libre Franklin Medium"/>
              <a:buChar char="●"/>
            </a:pPr>
            <a:r>
              <a:rPr lang="en" sz="2000" dirty="0">
                <a:solidFill>
                  <a:schemeClr val="bg1">
                    <a:lumMod val="10000"/>
                  </a:schemeClr>
                </a:solidFill>
                <a:latin typeface="+mj-lt"/>
                <a:ea typeface="Libre Franklin Medium"/>
                <a:cs typeface="Libre Franklin Medium"/>
                <a:sym typeface="Libre Franklin Medium"/>
              </a:rPr>
              <a:t>Decision to focus on the role of the forest sector and specifically the private forest sector in ecosystem restoration, including smallholders, forest industry, community forestry</a:t>
            </a:r>
            <a:endParaRPr sz="2000" dirty="0">
              <a:solidFill>
                <a:schemeClr val="bg1">
                  <a:lumMod val="10000"/>
                </a:schemeClr>
              </a:solidFill>
              <a:latin typeface="+mj-lt"/>
              <a:ea typeface="Libre Franklin Medium"/>
              <a:cs typeface="Libre Franklin Medium"/>
              <a:sym typeface="Libre Franklin Medium"/>
            </a:endParaRPr>
          </a:p>
          <a:p>
            <a:pPr marL="342900" lvl="0" indent="-254000" algn="l" rtl="0">
              <a:spcBef>
                <a:spcPts val="0"/>
              </a:spcBef>
              <a:spcAft>
                <a:spcPts val="0"/>
              </a:spcAft>
              <a:buClr>
                <a:srgbClr val="0070C0"/>
              </a:buClr>
              <a:buSzPts val="1400"/>
              <a:buFont typeface="Libre Franklin Medium"/>
              <a:buChar char="●"/>
            </a:pPr>
            <a:r>
              <a:rPr lang="en" sz="2000" dirty="0">
                <a:solidFill>
                  <a:schemeClr val="bg1">
                    <a:lumMod val="10000"/>
                  </a:schemeClr>
                </a:solidFill>
                <a:latin typeface="+mj-lt"/>
                <a:ea typeface="Libre Franklin Medium"/>
                <a:cs typeface="Libre Franklin Medium"/>
                <a:sym typeface="Libre Franklin Medium"/>
              </a:rPr>
              <a:t>In the context of the rights, roles, responsibilities opportunities of all ecosystem restoration actors and learning from other private sector actors</a:t>
            </a:r>
            <a:endParaRPr sz="2000" dirty="0">
              <a:solidFill>
                <a:schemeClr val="bg1">
                  <a:lumMod val="10000"/>
                </a:schemeClr>
              </a:solidFill>
              <a:latin typeface="+mj-lt"/>
              <a:ea typeface="Libre Franklin Medium"/>
              <a:cs typeface="Libre Franklin Medium"/>
              <a:sym typeface="Libre Franklin Medium"/>
            </a:endParaRPr>
          </a:p>
        </p:txBody>
      </p:sp>
      <p:pic>
        <p:nvPicPr>
          <p:cNvPr id="635" name="Google Shape;635;p99"/>
          <p:cNvPicPr preferRelativeResize="0"/>
          <p:nvPr/>
        </p:nvPicPr>
        <p:blipFill>
          <a:blip r:embed="rId3">
            <a:alphaModFix/>
          </a:blip>
          <a:stretch>
            <a:fillRect/>
          </a:stretch>
        </p:blipFill>
        <p:spPr>
          <a:xfrm>
            <a:off x="8207663" y="4488056"/>
            <a:ext cx="936338" cy="655443"/>
          </a:xfrm>
          <a:prstGeom prst="rect">
            <a:avLst/>
          </a:prstGeom>
          <a:noFill/>
          <a:ln>
            <a:noFill/>
          </a:ln>
        </p:spPr>
      </p:pic>
      <p:pic>
        <p:nvPicPr>
          <p:cNvPr id="636" name="Google Shape;636;p99"/>
          <p:cNvPicPr preferRelativeResize="0"/>
          <p:nvPr/>
        </p:nvPicPr>
        <p:blipFill>
          <a:blip r:embed="rId4">
            <a:alphaModFix/>
          </a:blip>
          <a:stretch>
            <a:fillRect/>
          </a:stretch>
        </p:blipFill>
        <p:spPr>
          <a:xfrm>
            <a:off x="-576925" y="-443552"/>
            <a:ext cx="4190376" cy="55871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pic>
        <p:nvPicPr>
          <p:cNvPr id="554" name="Google Shape;554;p91"/>
          <p:cNvPicPr preferRelativeResize="0"/>
          <p:nvPr/>
        </p:nvPicPr>
        <p:blipFill>
          <a:blip r:embed="rId3">
            <a:alphaModFix/>
          </a:blip>
          <a:stretch>
            <a:fillRect/>
          </a:stretch>
        </p:blipFill>
        <p:spPr>
          <a:xfrm>
            <a:off x="0" y="0"/>
            <a:ext cx="3857626" cy="5143501"/>
          </a:xfrm>
          <a:prstGeom prst="rect">
            <a:avLst/>
          </a:prstGeom>
          <a:noFill/>
          <a:ln>
            <a:noFill/>
          </a:ln>
        </p:spPr>
      </p:pic>
      <p:sp>
        <p:nvSpPr>
          <p:cNvPr id="555" name="Google Shape;555;p91"/>
          <p:cNvSpPr/>
          <p:nvPr/>
        </p:nvSpPr>
        <p:spPr>
          <a:xfrm>
            <a:off x="3532094"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69900"/>
              </a:solidFill>
              <a:latin typeface="Gill Sans"/>
              <a:ea typeface="Gill Sans"/>
              <a:cs typeface="Gill Sans"/>
              <a:sym typeface="Gill Sans"/>
            </a:endParaRPr>
          </a:p>
        </p:txBody>
      </p:sp>
      <p:sp>
        <p:nvSpPr>
          <p:cNvPr id="556" name="Google Shape;556;p91"/>
          <p:cNvSpPr/>
          <p:nvPr/>
        </p:nvSpPr>
        <p:spPr>
          <a:xfrm>
            <a:off x="3799350" y="267825"/>
            <a:ext cx="5172000" cy="45900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557" name="Google Shape;557;p91"/>
          <p:cNvSpPr txBox="1"/>
          <p:nvPr/>
        </p:nvSpPr>
        <p:spPr>
          <a:xfrm>
            <a:off x="27114" y="4857689"/>
            <a:ext cx="371100" cy="285900"/>
          </a:xfrm>
          <a:prstGeom prst="rect">
            <a:avLst/>
          </a:prstGeom>
          <a:noFill/>
          <a:ln>
            <a:noFill/>
          </a:ln>
        </p:spPr>
        <p:txBody>
          <a:bodyPr spcFirstLastPara="1" wrap="square" lIns="68575" tIns="34275" rIns="68575" bIns="34275" anchor="t" anchorCtr="0">
            <a:normAutofit/>
          </a:bodyPr>
          <a:lstStyle/>
          <a:p>
            <a:pPr marL="0" marR="0" lvl="0" indent="0" algn="ctr" rtl="0">
              <a:lnSpc>
                <a:spcPct val="100000"/>
              </a:lnSpc>
              <a:spcBef>
                <a:spcPts val="0"/>
              </a:spcBef>
              <a:spcAft>
                <a:spcPts val="0"/>
              </a:spcAft>
              <a:buClr>
                <a:schemeClr val="lt1"/>
              </a:buClr>
              <a:buSzPts val="800"/>
              <a:buFont typeface="Arial"/>
              <a:buNone/>
            </a:pPr>
            <a:r>
              <a:rPr lang="en" sz="1200" b="0" i="1" u="none" strike="noStrike" cap="none">
                <a:solidFill>
                  <a:schemeClr val="lt1"/>
                </a:solidFill>
                <a:latin typeface="Calibri"/>
                <a:ea typeface="Calibri"/>
                <a:cs typeface="Calibri"/>
                <a:sym typeface="Calibri"/>
              </a:rPr>
              <a:t>3</a:t>
            </a:r>
            <a:endParaRPr sz="1100" b="0" i="0" u="none" strike="noStrike" cap="none">
              <a:solidFill>
                <a:srgbClr val="000000"/>
              </a:solidFill>
              <a:latin typeface="Arial"/>
              <a:ea typeface="Arial"/>
              <a:cs typeface="Arial"/>
              <a:sym typeface="Arial"/>
            </a:endParaRPr>
          </a:p>
        </p:txBody>
      </p:sp>
      <p:sp>
        <p:nvSpPr>
          <p:cNvPr id="558" name="Google Shape;558;p91"/>
          <p:cNvSpPr txBox="1"/>
          <p:nvPr/>
        </p:nvSpPr>
        <p:spPr>
          <a:xfrm>
            <a:off x="3745975" y="267825"/>
            <a:ext cx="5272200" cy="430679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0070C0"/>
                </a:solidFill>
                <a:latin typeface="Franklin Gothic"/>
                <a:ea typeface="Franklin Gothic"/>
                <a:cs typeface="Franklin Gothic"/>
                <a:sym typeface="Franklin Gothic"/>
              </a:rPr>
              <a:t>Ecosystem Restoration Initiative </a:t>
            </a:r>
          </a:p>
          <a:p>
            <a:pPr marL="0" lvl="0" indent="0" algn="ctr" rtl="0">
              <a:lnSpc>
                <a:spcPct val="90000"/>
              </a:lnSpc>
              <a:spcBef>
                <a:spcPts val="0"/>
              </a:spcBef>
              <a:spcAft>
                <a:spcPts val="0"/>
              </a:spcAft>
              <a:buNone/>
            </a:pPr>
            <a:r>
              <a:rPr lang="en" sz="2400" b="1" dirty="0">
                <a:solidFill>
                  <a:srgbClr val="0070C0"/>
                </a:solidFill>
                <a:latin typeface="Franklin Gothic"/>
                <a:ea typeface="Franklin Gothic"/>
                <a:cs typeface="Franklin Gothic"/>
                <a:sym typeface="Franklin Gothic"/>
              </a:rPr>
              <a:t>So Far…</a:t>
            </a:r>
            <a:endParaRPr b="1" dirty="0">
              <a:solidFill>
                <a:srgbClr val="111111"/>
              </a:solidFill>
              <a:latin typeface="Libre Franklin"/>
              <a:ea typeface="Libre Franklin"/>
              <a:cs typeface="Libre Franklin"/>
              <a:sym typeface="Libre Franklin"/>
            </a:endParaRPr>
          </a:p>
          <a:p>
            <a:pPr marL="88900" lvl="0" algn="l" rtl="0">
              <a:spcBef>
                <a:spcPts val="800"/>
              </a:spcBef>
              <a:spcAft>
                <a:spcPts val="0"/>
              </a:spcAft>
              <a:buClr>
                <a:srgbClr val="0070C0"/>
              </a:buClr>
              <a:buSzPts val="1400"/>
            </a:pPr>
            <a:r>
              <a:rPr lang="en" sz="1800" b="1" dirty="0">
                <a:solidFill>
                  <a:schemeClr val="bg1">
                    <a:lumMod val="10000"/>
                  </a:schemeClr>
                </a:solidFill>
                <a:latin typeface="+mj-lt"/>
                <a:ea typeface="Libre Franklin"/>
                <a:cs typeface="Libre Franklin"/>
                <a:sym typeface="Libre Franklin"/>
              </a:rPr>
              <a:t>Restoration Roundtable 2022, Rome</a:t>
            </a:r>
          </a:p>
          <a:p>
            <a:pPr marL="374650" lvl="0" indent="-285750" algn="l" rtl="0">
              <a:spcBef>
                <a:spcPts val="800"/>
              </a:spcBef>
              <a:spcAft>
                <a:spcPts val="0"/>
              </a:spcAft>
              <a:buClr>
                <a:srgbClr val="0070C0"/>
              </a:buClr>
              <a:buSzPts val="1400"/>
              <a:buFont typeface="Arial" panose="020B0604020202020204" pitchFamily="34" charset="0"/>
              <a:buChar char="•"/>
            </a:pPr>
            <a:r>
              <a:rPr lang="en" sz="1800" dirty="0">
                <a:solidFill>
                  <a:schemeClr val="bg1">
                    <a:lumMod val="10000"/>
                  </a:schemeClr>
                </a:solidFill>
                <a:latin typeface="+mj-lt"/>
                <a:ea typeface="Libre Franklin Medium"/>
                <a:cs typeface="Libre Franklin Medium"/>
                <a:sym typeface="Libre Franklin Medium"/>
              </a:rPr>
              <a:t>in collaboration with ACSFI of FAO</a:t>
            </a:r>
          </a:p>
          <a:p>
            <a:pPr marL="374650" lvl="0" indent="-285750">
              <a:spcBef>
                <a:spcPts val="800"/>
              </a:spcBef>
              <a:buClr>
                <a:srgbClr val="0070C0"/>
              </a:buClr>
              <a:buSzPts val="1400"/>
              <a:buFont typeface="Arial" panose="020B0604020202020204" pitchFamily="34" charset="0"/>
              <a:buChar char="•"/>
            </a:pPr>
            <a:r>
              <a:rPr lang="en-US" sz="1800" dirty="0">
                <a:solidFill>
                  <a:schemeClr val="bg1">
                    <a:lumMod val="10000"/>
                  </a:schemeClr>
                </a:solidFill>
                <a:latin typeface="+mj-lt"/>
                <a:ea typeface="Libre Franklin Medium"/>
                <a:cs typeface="Libre Franklin Medium"/>
                <a:sym typeface="Libre Franklin Medium"/>
              </a:rPr>
              <a:t>6 priority strategies emerged: 1) build unity, 2) develop good metrics, 3) collaborate with other stakeholders, 4) understand where degraded land and forest sector capacity aligns, 5) establish new business cases 6) identify business and financial models that share value </a:t>
            </a:r>
          </a:p>
          <a:p>
            <a:pPr marL="374650" lvl="0" indent="-285750">
              <a:spcBef>
                <a:spcPts val="800"/>
              </a:spcBef>
              <a:buClr>
                <a:srgbClr val="0070C0"/>
              </a:buClr>
              <a:buSzPts val="1400"/>
              <a:buFont typeface="Arial" panose="020B0604020202020204" pitchFamily="34" charset="0"/>
              <a:buChar char="•"/>
            </a:pPr>
            <a:r>
              <a:rPr lang="en-US" sz="1800" dirty="0">
                <a:solidFill>
                  <a:schemeClr val="bg1">
                    <a:lumMod val="10000"/>
                  </a:schemeClr>
                </a:solidFill>
                <a:latin typeface="+mj-lt"/>
                <a:ea typeface="Libre Franklin Medium"/>
                <a:cs typeface="Libre Franklin Medium"/>
                <a:sym typeface="Libre Franklin Medium"/>
              </a:rPr>
              <a:t>A focus on landscape level restoration is critical for successful restoration efforts</a:t>
            </a:r>
            <a:endParaRPr sz="1800" dirty="0">
              <a:solidFill>
                <a:schemeClr val="bg1">
                  <a:lumMod val="10000"/>
                </a:schemeClr>
              </a:solidFill>
              <a:latin typeface="+mj-lt"/>
              <a:ea typeface="Libre Franklin Medium"/>
              <a:cs typeface="Libre Franklin Medium"/>
              <a:sym typeface="Libre Franklin Medium"/>
            </a:endParaRPr>
          </a:p>
        </p:txBody>
      </p:sp>
      <p:pic>
        <p:nvPicPr>
          <p:cNvPr id="559" name="Google Shape;559;p91"/>
          <p:cNvPicPr preferRelativeResize="0"/>
          <p:nvPr/>
        </p:nvPicPr>
        <p:blipFill>
          <a:blip r:embed="rId4">
            <a:alphaModFix/>
          </a:blip>
          <a:stretch>
            <a:fillRect/>
          </a:stretch>
        </p:blipFill>
        <p:spPr>
          <a:xfrm>
            <a:off x="8207663" y="4488056"/>
            <a:ext cx="936338" cy="6554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3"/>
        <p:cNvGrpSpPr/>
        <p:nvPr/>
      </p:nvGrpSpPr>
      <p:grpSpPr>
        <a:xfrm>
          <a:off x="0" y="0"/>
          <a:ext cx="0" cy="0"/>
          <a:chOff x="0" y="0"/>
          <a:chExt cx="0" cy="0"/>
        </a:xfrm>
      </p:grpSpPr>
      <p:pic>
        <p:nvPicPr>
          <p:cNvPr id="1044" name="Google Shape;1044;p138"/>
          <p:cNvPicPr preferRelativeResize="0"/>
          <p:nvPr/>
        </p:nvPicPr>
        <p:blipFill>
          <a:blip r:embed="rId3">
            <a:alphaModFix/>
          </a:blip>
          <a:stretch>
            <a:fillRect/>
          </a:stretch>
        </p:blipFill>
        <p:spPr>
          <a:xfrm>
            <a:off x="5286375" y="0"/>
            <a:ext cx="3857626" cy="5143501"/>
          </a:xfrm>
          <a:prstGeom prst="rect">
            <a:avLst/>
          </a:prstGeom>
          <a:noFill/>
          <a:ln>
            <a:noFill/>
          </a:ln>
        </p:spPr>
      </p:pic>
      <p:sp>
        <p:nvSpPr>
          <p:cNvPr id="1045" name="Google Shape;1045;p138"/>
          <p:cNvSpPr/>
          <p:nvPr/>
        </p:nvSpPr>
        <p:spPr>
          <a:xfrm>
            <a:off x="7"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1046" name="Google Shape;1046;p138"/>
          <p:cNvSpPr txBox="1">
            <a:spLocks noGrp="1"/>
          </p:cNvSpPr>
          <p:nvPr>
            <p:ph type="subTitle" idx="1"/>
          </p:nvPr>
        </p:nvSpPr>
        <p:spPr>
          <a:xfrm>
            <a:off x="228600" y="236764"/>
            <a:ext cx="5151664" cy="4547507"/>
          </a:xfrm>
          <a:prstGeom prst="rect">
            <a:avLst/>
          </a:prstGeom>
          <a:solidFill>
            <a:srgbClr val="FFFFFF"/>
          </a:solidFill>
          <a:ln>
            <a:noFill/>
          </a:ln>
        </p:spPr>
        <p:txBody>
          <a:bodyPr spcFirstLastPara="1" wrap="square" lIns="68575" tIns="34275" rIns="68575" bIns="34275" anchor="t" anchorCtr="0">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Franklin Gothic"/>
                <a:ea typeface="Franklin Gothic"/>
                <a:cs typeface="Franklin Gothic"/>
                <a:sym typeface="Franklin Gothic"/>
              </a:rPr>
              <a:t>Ecosystem Restoration Initiative </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Franklin Gothic"/>
                <a:ea typeface="Franklin Gothic"/>
                <a:cs typeface="Franklin Gothic"/>
                <a:sym typeface="Franklin Gothic"/>
              </a:rPr>
              <a:t>So Far…</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111111"/>
              </a:solidFill>
              <a:effectLst/>
              <a:uLnTx/>
              <a:uFillTx/>
              <a:latin typeface="Libre Franklin"/>
              <a:ea typeface="Libre Franklin"/>
              <a:cs typeface="Libre Franklin"/>
              <a:sym typeface="Libre Franklin"/>
            </a:endParaRPr>
          </a:p>
          <a:p>
            <a:pPr marL="88900" marR="0" lvl="0" indent="0" algn="l" defTabSz="914400" rtl="0" eaLnBrk="1" fontAlgn="auto" latinLnBrk="0" hangingPunct="1">
              <a:lnSpc>
                <a:spcPct val="100000"/>
              </a:lnSpc>
              <a:spcBef>
                <a:spcPts val="0"/>
              </a:spcBef>
              <a:spcAft>
                <a:spcPts val="0"/>
              </a:spcAft>
              <a:buClr>
                <a:srgbClr val="0070C0"/>
              </a:buClr>
              <a:buSzPts val="1400"/>
              <a:tabLst/>
              <a:defRPr/>
            </a:pPr>
            <a:r>
              <a:rPr kumimoji="0" lang="en-US" sz="1800" b="1" i="0" u="none" strike="noStrike" kern="0" cap="none" spc="0" normalizeH="0" baseline="0" noProof="0" dirty="0">
                <a:ln>
                  <a:noFill/>
                </a:ln>
                <a:solidFill>
                  <a:srgbClr val="FCF3C9">
                    <a:lumMod val="10000"/>
                  </a:srgbClr>
                </a:solidFill>
                <a:effectLst/>
                <a:uLnTx/>
                <a:uFillTx/>
                <a:latin typeface="Arial"/>
                <a:ea typeface="Libre Franklin"/>
                <a:cs typeface="Libre Franklin"/>
                <a:sym typeface="Libre Franklin"/>
              </a:rPr>
              <a:t>Scoping Dialogue 2023, New Haven</a:t>
            </a:r>
          </a:p>
          <a:p>
            <a:pPr marL="374650" lvl="0" indent="-285750" algn="l">
              <a:buClr>
                <a:srgbClr val="0070C0"/>
              </a:buClr>
              <a:buSzPts val="1400"/>
              <a:buFont typeface="Arial" panose="020B0604020202020204" pitchFamily="34" charset="0"/>
              <a:buChar char="•"/>
              <a:defRPr/>
            </a:pPr>
            <a:r>
              <a:rPr lang="en-US" sz="1800" dirty="0">
                <a:solidFill>
                  <a:srgbClr val="FCF3C9">
                    <a:lumMod val="10000"/>
                  </a:srgbClr>
                </a:solidFill>
                <a:latin typeface="Arial"/>
                <a:ea typeface="Libre Franklin Medium"/>
                <a:cs typeface="Libre Franklin Medium"/>
                <a:sym typeface="Libre Franklin Medium"/>
              </a:rPr>
              <a:t>Key challenges:1) Restoration Continuum, 2) Spheres of Private Sector Engagement, 3) “Carrots and Sticks”. </a:t>
            </a:r>
          </a:p>
          <a:p>
            <a:pPr marL="374650" lvl="0" indent="-285750" algn="l">
              <a:buClr>
                <a:srgbClr val="0070C0"/>
              </a:buClr>
              <a:buSzPts val="1400"/>
              <a:buFont typeface="Arial" panose="020B0604020202020204" pitchFamily="34" charset="0"/>
              <a:buChar char="•"/>
              <a:defRPr/>
            </a:pPr>
            <a:r>
              <a:rPr lang="en-US" sz="1800" dirty="0">
                <a:solidFill>
                  <a:srgbClr val="FCF3C9">
                    <a:lumMod val="10000"/>
                  </a:srgbClr>
                </a:solidFill>
                <a:latin typeface="Arial"/>
                <a:ea typeface="Libre Franklin Medium"/>
                <a:cs typeface="Libre Franklin Medium"/>
                <a:sym typeface="Libre Franklin Medium"/>
              </a:rPr>
              <a:t>Prioritization and path forward: 1) holistic model integration →  top-down national goals with bottom-up local decision-making; 2) establishing verifiable, site-specific baselines and metrics → utilizing documented case studies, 3) and, creation of validated business cases → incorporate both commercial forest products and non-economic benefits</a:t>
            </a:r>
            <a:endParaRPr kumimoji="0" lang="en-US" sz="1800" b="0" i="0" u="none" strike="noStrike" kern="0" cap="none" spc="0" normalizeH="0" baseline="0" noProof="0" dirty="0">
              <a:ln>
                <a:noFill/>
              </a:ln>
              <a:solidFill>
                <a:srgbClr val="FCF3C9">
                  <a:lumMod val="10000"/>
                </a:srgbClr>
              </a:solidFill>
              <a:effectLst/>
              <a:uLnTx/>
              <a:uFillTx/>
              <a:latin typeface="Arial"/>
              <a:ea typeface="Libre Franklin Medium"/>
              <a:cs typeface="Libre Franklin Medium"/>
              <a:sym typeface="Libre Franklin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0"/>
        <p:cNvGrpSpPr/>
        <p:nvPr/>
      </p:nvGrpSpPr>
      <p:grpSpPr>
        <a:xfrm>
          <a:off x="0" y="0"/>
          <a:ext cx="0" cy="0"/>
          <a:chOff x="0" y="0"/>
          <a:chExt cx="0" cy="0"/>
        </a:xfrm>
      </p:grpSpPr>
      <p:pic>
        <p:nvPicPr>
          <p:cNvPr id="1051" name="Google Shape;1051;p139"/>
          <p:cNvPicPr preferRelativeResize="0"/>
          <p:nvPr/>
        </p:nvPicPr>
        <p:blipFill>
          <a:blip r:embed="rId3">
            <a:alphaModFix/>
          </a:blip>
          <a:stretch>
            <a:fillRect/>
          </a:stretch>
        </p:blipFill>
        <p:spPr>
          <a:xfrm>
            <a:off x="5251175" y="-155313"/>
            <a:ext cx="3992226" cy="5322976"/>
          </a:xfrm>
          <a:prstGeom prst="rect">
            <a:avLst/>
          </a:prstGeom>
          <a:noFill/>
          <a:ln>
            <a:noFill/>
          </a:ln>
        </p:spPr>
      </p:pic>
      <p:sp>
        <p:nvSpPr>
          <p:cNvPr id="1052" name="Google Shape;1052;p139"/>
          <p:cNvSpPr/>
          <p:nvPr/>
        </p:nvSpPr>
        <p:spPr>
          <a:xfrm>
            <a:off x="7"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1053" name="Google Shape;1053;p139"/>
          <p:cNvSpPr txBox="1">
            <a:spLocks noGrp="1"/>
          </p:cNvSpPr>
          <p:nvPr>
            <p:ph type="subTitle" idx="1"/>
          </p:nvPr>
        </p:nvSpPr>
        <p:spPr>
          <a:xfrm>
            <a:off x="451250" y="524075"/>
            <a:ext cx="4576200" cy="3964200"/>
          </a:xfrm>
          <a:prstGeom prst="rect">
            <a:avLst/>
          </a:prstGeom>
          <a:solidFill>
            <a:srgbClr val="FFFFFF"/>
          </a:solidFill>
          <a:ln>
            <a:noFill/>
          </a:ln>
        </p:spPr>
        <p:txBody>
          <a:bodyPr spcFirstLastPara="1" wrap="square" lIns="68575" tIns="34275" rIns="68575" bIns="34275" anchor="t" anchorCtr="0">
            <a:normAutofit fontScale="85000" lnSpcReduction="200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Franklin Gothic"/>
                <a:ea typeface="Franklin Gothic"/>
                <a:cs typeface="Franklin Gothic"/>
                <a:sym typeface="Franklin Gothic"/>
              </a:rPr>
              <a:t>Ecosystem Restoration Initiative </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Franklin Gothic"/>
                <a:ea typeface="Franklin Gothic"/>
                <a:cs typeface="Franklin Gothic"/>
                <a:sym typeface="Franklin Gothic"/>
              </a:rPr>
              <a:t>So Far…</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111111"/>
              </a:solidFill>
              <a:effectLst/>
              <a:uLnTx/>
              <a:uFillTx/>
              <a:latin typeface="Libre Franklin"/>
              <a:ea typeface="Libre Franklin"/>
              <a:cs typeface="Libre Franklin"/>
              <a:sym typeface="Libre Franklin"/>
            </a:endParaRPr>
          </a:p>
          <a:p>
            <a:pPr marL="88900" marR="0" lvl="0" indent="0" algn="l" defTabSz="914400" rtl="0" eaLnBrk="1" fontAlgn="auto" latinLnBrk="0" hangingPunct="1">
              <a:lnSpc>
                <a:spcPct val="100000"/>
              </a:lnSpc>
              <a:spcBef>
                <a:spcPts val="0"/>
              </a:spcBef>
              <a:spcAft>
                <a:spcPts val="0"/>
              </a:spcAft>
              <a:buClr>
                <a:srgbClr val="0070C0"/>
              </a:buClr>
              <a:buSzPts val="1400"/>
              <a:tabLst/>
              <a:defRPr/>
            </a:pPr>
            <a:r>
              <a:rPr kumimoji="0" lang="en-US" sz="1800" b="1" i="0" u="none" strike="noStrike" kern="0" cap="none" spc="0" normalizeH="0" baseline="0" noProof="0" dirty="0">
                <a:ln>
                  <a:noFill/>
                </a:ln>
                <a:solidFill>
                  <a:srgbClr val="FCF3C9">
                    <a:lumMod val="10000"/>
                  </a:srgbClr>
                </a:solidFill>
                <a:effectLst/>
                <a:uLnTx/>
                <a:uFillTx/>
                <a:latin typeface="Arial"/>
                <a:ea typeface="Libre Franklin Medium"/>
                <a:cs typeface="Libre Franklin Medium"/>
                <a:sym typeface="Libre Franklin Medium"/>
              </a:rPr>
              <a:t>Field Dialogue 2024</a:t>
            </a:r>
            <a:r>
              <a:rPr kumimoji="0" lang="en-US" sz="1800" b="0" i="0" u="none" strike="noStrike" kern="0" cap="none" spc="0" normalizeH="0" baseline="0" noProof="0" dirty="0">
                <a:ln>
                  <a:noFill/>
                </a:ln>
                <a:solidFill>
                  <a:srgbClr val="FCF3C9">
                    <a:lumMod val="10000"/>
                  </a:srgbClr>
                </a:solidFill>
                <a:effectLst/>
                <a:uLnTx/>
                <a:uFillTx/>
                <a:latin typeface="Arial"/>
                <a:ea typeface="Libre Franklin Medium"/>
                <a:cs typeface="Libre Franklin Medium"/>
                <a:sym typeface="Libre Franklin Medium"/>
              </a:rPr>
              <a:t>, </a:t>
            </a:r>
            <a:r>
              <a:rPr kumimoji="0" lang="en-US" sz="1800" b="1" i="0" u="none" strike="noStrike" kern="0" cap="none" spc="0" normalizeH="0" baseline="0" noProof="0" dirty="0">
                <a:ln>
                  <a:noFill/>
                </a:ln>
                <a:solidFill>
                  <a:srgbClr val="FCF3C9">
                    <a:lumMod val="10000"/>
                  </a:srgbClr>
                </a:solidFill>
                <a:effectLst/>
                <a:uLnTx/>
                <a:uFillTx/>
                <a:latin typeface="Arial"/>
                <a:ea typeface="Libre Franklin Medium"/>
                <a:cs typeface="Libre Franklin Medium"/>
                <a:sym typeface="Libre Franklin Medium"/>
              </a:rPr>
              <a:t>Kalimantan</a:t>
            </a:r>
          </a:p>
          <a:p>
            <a:pPr marL="374650" lvl="0" indent="-285750" algn="l">
              <a:buClr>
                <a:srgbClr val="0070C0"/>
              </a:buClr>
              <a:buSzPts val="1400"/>
              <a:buFont typeface="Arial" panose="020B0604020202020204" pitchFamily="34" charset="0"/>
              <a:buChar char="•"/>
              <a:defRPr/>
            </a:pPr>
            <a:r>
              <a:rPr lang="en-US" sz="1800" dirty="0">
                <a:solidFill>
                  <a:srgbClr val="FCF3C9">
                    <a:lumMod val="10000"/>
                  </a:srgbClr>
                </a:solidFill>
                <a:latin typeface="Arial"/>
                <a:ea typeface="Libre Franklin Medium"/>
                <a:cs typeface="Libre Franklin Medium"/>
                <a:sym typeface="Libre Franklin Medium"/>
              </a:rPr>
              <a:t>Key Fracture Lines: Carbon vs. Biodiversity Markets; Economic Drivers vs. Ecological/Social Needs; Top-Down Targets vs. Bottom-Up Reality; Restoration vs. Conservation Incentives</a:t>
            </a:r>
          </a:p>
          <a:p>
            <a:pPr marL="374650" lvl="0" indent="-285750" algn="l">
              <a:buClr>
                <a:srgbClr val="0070C0"/>
              </a:buClr>
              <a:buSzPts val="1400"/>
              <a:buFont typeface="Arial" panose="020B0604020202020204" pitchFamily="34" charset="0"/>
              <a:buChar char="•"/>
              <a:defRPr/>
            </a:pPr>
            <a:r>
              <a:rPr lang="en-US" sz="1800" dirty="0">
                <a:solidFill>
                  <a:srgbClr val="FCF3C9">
                    <a:lumMod val="10000"/>
                  </a:srgbClr>
                </a:solidFill>
                <a:latin typeface="Arial"/>
                <a:ea typeface="Libre Franklin Medium"/>
                <a:cs typeface="Libre Franklin Medium"/>
                <a:sym typeface="Libre Franklin Medium"/>
              </a:rPr>
              <a:t>Post-Mining Reclamation. Takeaway: While technically successful at stabilization, these projects often lack community engagement and highlight a need for better compensation mechanisms for surrounding local populations.</a:t>
            </a:r>
          </a:p>
          <a:p>
            <a:pPr marL="374650" lvl="0" indent="-285750" algn="l">
              <a:buClr>
                <a:srgbClr val="0070C0"/>
              </a:buClr>
              <a:buSzPts val="1400"/>
              <a:buFont typeface="Arial" panose="020B0604020202020204" pitchFamily="34" charset="0"/>
              <a:buChar char="•"/>
              <a:defRPr/>
            </a:pPr>
            <a:r>
              <a:rPr lang="en-US" sz="1800" dirty="0">
                <a:solidFill>
                  <a:srgbClr val="FCF3C9">
                    <a:lumMod val="10000"/>
                  </a:srgbClr>
                </a:solidFill>
                <a:latin typeface="Arial"/>
                <a:ea typeface="Libre Franklin Medium"/>
                <a:cs typeface="Libre Franklin Medium"/>
                <a:sym typeface="Libre Franklin Medium"/>
              </a:rPr>
              <a:t>Community Mangrove Enterprises: Small-scale nurseries transitioned from basic restoration to successful non-timber forest product (NTFP) and ecotourism businesses. Takeaway: Restoration is more sustainable when it is community-led and provides direct economic independence.</a:t>
            </a:r>
            <a:endParaRPr kumimoji="0" lang="en-US" sz="1800" b="0" i="0" u="none" strike="noStrike" kern="0" cap="none" spc="0" normalizeH="0" baseline="0" noProof="0" dirty="0">
              <a:ln>
                <a:noFill/>
              </a:ln>
              <a:solidFill>
                <a:srgbClr val="FCF3C9">
                  <a:lumMod val="10000"/>
                </a:srgbClr>
              </a:solidFill>
              <a:effectLst/>
              <a:uLnTx/>
              <a:uFillTx/>
              <a:latin typeface="Arial"/>
              <a:ea typeface="Libre Franklin Medium"/>
              <a:cs typeface="Libre Franklin Medium"/>
              <a:sym typeface="Libre Franklin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0"/>
        <p:cNvGrpSpPr/>
        <p:nvPr/>
      </p:nvGrpSpPr>
      <p:grpSpPr>
        <a:xfrm>
          <a:off x="0" y="0"/>
          <a:ext cx="0" cy="0"/>
          <a:chOff x="0" y="0"/>
          <a:chExt cx="0" cy="0"/>
        </a:xfrm>
      </p:grpSpPr>
      <p:pic>
        <p:nvPicPr>
          <p:cNvPr id="641" name="Google Shape;641;p100"/>
          <p:cNvPicPr preferRelativeResize="0"/>
          <p:nvPr/>
        </p:nvPicPr>
        <p:blipFill>
          <a:blip r:embed="rId3">
            <a:alphaModFix/>
          </a:blip>
          <a:stretch>
            <a:fillRect/>
          </a:stretch>
        </p:blipFill>
        <p:spPr>
          <a:xfrm>
            <a:off x="1398541" y="0"/>
            <a:ext cx="7745510" cy="5143500"/>
          </a:xfrm>
          <a:prstGeom prst="rect">
            <a:avLst/>
          </a:prstGeom>
          <a:noFill/>
          <a:ln>
            <a:noFill/>
          </a:ln>
        </p:spPr>
      </p:pic>
      <p:sp>
        <p:nvSpPr>
          <p:cNvPr id="642" name="Google Shape;642;p100"/>
          <p:cNvSpPr/>
          <p:nvPr/>
        </p:nvSpPr>
        <p:spPr>
          <a:xfrm>
            <a:off x="7"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643" name="Google Shape;643;p100"/>
          <p:cNvSpPr txBox="1">
            <a:spLocks noGrp="1"/>
          </p:cNvSpPr>
          <p:nvPr>
            <p:ph type="subTitle" idx="1"/>
          </p:nvPr>
        </p:nvSpPr>
        <p:spPr>
          <a:xfrm>
            <a:off x="238225" y="354262"/>
            <a:ext cx="5248200" cy="4513500"/>
          </a:xfrm>
          <a:prstGeom prst="rect">
            <a:avLst/>
          </a:prstGeom>
          <a:solidFill>
            <a:srgbClr val="FFFFFF"/>
          </a:solidFill>
          <a:ln>
            <a:noFill/>
          </a:ln>
        </p:spPr>
        <p:txBody>
          <a:bodyPr spcFirstLastPara="1" wrap="square" lIns="68575" tIns="34275" rIns="68575" bIns="34275" anchor="t" anchorCtr="0">
            <a:normAutofit fontScale="92500" lnSpcReduction="20000"/>
          </a:bodyPr>
          <a:lstStyle/>
          <a:p>
            <a:pPr marL="0" lvl="0" indent="0" algn="l" rtl="0">
              <a:spcBef>
                <a:spcPts val="800"/>
              </a:spcBef>
              <a:spcAft>
                <a:spcPts val="0"/>
              </a:spcAft>
              <a:buClr>
                <a:schemeClr val="dk2"/>
              </a:buClr>
              <a:buSzPct val="72222"/>
              <a:buNone/>
            </a:pPr>
            <a:endParaRPr b="1" i="0" dirty="0">
              <a:latin typeface="Franklin Gothic"/>
              <a:ea typeface="Franklin Gothic"/>
              <a:cs typeface="Franklin Gothic"/>
              <a:sym typeface="Franklin Gothic"/>
            </a:endParaRPr>
          </a:p>
          <a:p>
            <a:pPr marL="0" lvl="0" indent="0" algn="l" rtl="0">
              <a:spcBef>
                <a:spcPts val="800"/>
              </a:spcBef>
              <a:spcAft>
                <a:spcPts val="0"/>
              </a:spcAft>
              <a:buNone/>
            </a:pPr>
            <a:endParaRPr sz="1700" i="0" dirty="0">
              <a:solidFill>
                <a:schemeClr val="accent1"/>
              </a:solidFill>
            </a:endParaRPr>
          </a:p>
          <a:p>
            <a:pPr marL="285750" lvl="0" indent="-285750" algn="l" rtl="0">
              <a:lnSpc>
                <a:spcPct val="115000"/>
              </a:lnSpc>
              <a:spcBef>
                <a:spcPts val="800"/>
              </a:spcBef>
              <a:spcAft>
                <a:spcPts val="0"/>
              </a:spcAft>
              <a:buFont typeface="Arial" panose="020B0604020202020204" pitchFamily="34" charset="0"/>
              <a:buChar char="•"/>
            </a:pPr>
            <a:r>
              <a:rPr lang="en-US" sz="1700" i="0" dirty="0">
                <a:solidFill>
                  <a:srgbClr val="111111"/>
                </a:solidFill>
                <a:latin typeface="+mn-lt"/>
                <a:ea typeface="Libre Franklin"/>
                <a:cs typeface="Libre Franklin"/>
                <a:sym typeface="Libre Franklin"/>
              </a:rPr>
              <a:t>Clarify ecosystem restoration needs and engage a broader range of stakeholders in Bahia. </a:t>
            </a:r>
          </a:p>
          <a:p>
            <a:pPr marL="285750" lvl="0" indent="-285750" algn="l" rtl="0">
              <a:lnSpc>
                <a:spcPct val="115000"/>
              </a:lnSpc>
              <a:spcBef>
                <a:spcPts val="800"/>
              </a:spcBef>
              <a:spcAft>
                <a:spcPts val="0"/>
              </a:spcAft>
              <a:buFont typeface="Arial" panose="020B0604020202020204" pitchFamily="34" charset="0"/>
              <a:buChar char="•"/>
            </a:pPr>
            <a:r>
              <a:rPr lang="en-US" sz="1700" i="0" dirty="0">
                <a:solidFill>
                  <a:srgbClr val="111111"/>
                </a:solidFill>
                <a:latin typeface="+mn-lt"/>
                <a:ea typeface="Libre Franklin"/>
                <a:cs typeface="Libre Franklin"/>
                <a:sym typeface="Libre Franklin"/>
              </a:rPr>
              <a:t>Understand how the private sector can better support forest restoration and increase engagement.</a:t>
            </a:r>
          </a:p>
          <a:p>
            <a:pPr marL="285750" lvl="0" indent="-285750" algn="l" rtl="0">
              <a:lnSpc>
                <a:spcPct val="115000"/>
              </a:lnSpc>
              <a:spcBef>
                <a:spcPts val="800"/>
              </a:spcBef>
              <a:spcAft>
                <a:spcPts val="0"/>
              </a:spcAft>
              <a:buFont typeface="Arial" panose="020B0604020202020204" pitchFamily="34" charset="0"/>
              <a:buChar char="•"/>
            </a:pPr>
            <a:r>
              <a:rPr lang="en-US" sz="1700" i="0" dirty="0">
                <a:solidFill>
                  <a:srgbClr val="111111"/>
                </a:solidFill>
                <a:latin typeface="+mn-lt"/>
                <a:ea typeface="Libre Franklin"/>
                <a:cs typeface="Libre Franklin"/>
                <a:sym typeface="Libre Franklin"/>
              </a:rPr>
              <a:t>Explore collaboration opportunities to co-create successful ecosystem restoration approaches.</a:t>
            </a:r>
          </a:p>
          <a:p>
            <a:pPr marL="285750" lvl="0" indent="-285750" algn="l" rtl="0">
              <a:lnSpc>
                <a:spcPct val="115000"/>
              </a:lnSpc>
              <a:spcBef>
                <a:spcPts val="800"/>
              </a:spcBef>
              <a:spcAft>
                <a:spcPts val="0"/>
              </a:spcAft>
              <a:buFont typeface="Arial" panose="020B0604020202020204" pitchFamily="34" charset="0"/>
              <a:buChar char="•"/>
            </a:pPr>
            <a:r>
              <a:rPr lang="en-US" sz="1700" i="0" dirty="0">
                <a:solidFill>
                  <a:srgbClr val="111111"/>
                </a:solidFill>
                <a:latin typeface="+mn-lt"/>
                <a:ea typeface="Libre Franklin"/>
                <a:cs typeface="Libre Franklin"/>
                <a:sym typeface="Libre Franklin"/>
              </a:rPr>
              <a:t>Explore successful cases of partnerships between companies and communities, political support and clearer policies, new financing models, recognition of traditional rights and greater inclusion of Indigenous Peoples and women. </a:t>
            </a:r>
          </a:p>
          <a:p>
            <a:pPr marL="285750" lvl="0" indent="-285750" algn="l" rtl="0">
              <a:lnSpc>
                <a:spcPct val="115000"/>
              </a:lnSpc>
              <a:spcBef>
                <a:spcPts val="800"/>
              </a:spcBef>
              <a:spcAft>
                <a:spcPts val="0"/>
              </a:spcAft>
              <a:buFont typeface="Arial" panose="020B0604020202020204" pitchFamily="34" charset="0"/>
              <a:buChar char="•"/>
            </a:pPr>
            <a:r>
              <a:rPr lang="en-US" sz="1700" i="0" dirty="0">
                <a:solidFill>
                  <a:srgbClr val="111111"/>
                </a:solidFill>
                <a:latin typeface="+mn-lt"/>
                <a:ea typeface="Libre Franklin"/>
                <a:cs typeface="Libre Franklin"/>
                <a:sym typeface="Libre Franklin"/>
              </a:rPr>
              <a:t>Examining the key success factors and challenges within the local context.</a:t>
            </a:r>
          </a:p>
        </p:txBody>
      </p:sp>
      <p:sp>
        <p:nvSpPr>
          <p:cNvPr id="644" name="Google Shape;644;p100"/>
          <p:cNvSpPr txBox="1">
            <a:spLocks noGrp="1"/>
          </p:cNvSpPr>
          <p:nvPr>
            <p:ph type="title" idx="4294967295"/>
          </p:nvPr>
        </p:nvSpPr>
        <p:spPr>
          <a:xfrm>
            <a:off x="283975" y="275751"/>
            <a:ext cx="5156700" cy="622320"/>
          </a:xfrm>
          <a:prstGeom prst="rect">
            <a:avLst/>
          </a:prstGeom>
        </p:spPr>
        <p:txBody>
          <a:bodyPr spcFirstLastPara="1" wrap="square" lIns="68575" tIns="34275" rIns="68575" bIns="34275" anchor="b" anchorCtr="0">
            <a:normAutofit/>
          </a:bodyPr>
          <a:lstStyle/>
          <a:p>
            <a:pPr marL="0" lvl="0" indent="0" algn="ctr" rtl="0">
              <a:lnSpc>
                <a:spcPct val="100000"/>
              </a:lnSpc>
              <a:spcBef>
                <a:spcPts val="0"/>
              </a:spcBef>
              <a:spcAft>
                <a:spcPts val="0"/>
              </a:spcAft>
              <a:buNone/>
            </a:pPr>
            <a:r>
              <a:rPr lang="en" sz="2600" dirty="0">
                <a:solidFill>
                  <a:srgbClr val="0070C0"/>
                </a:solidFill>
              </a:rPr>
              <a:t>Brazil Dialogue Objectives</a:t>
            </a:r>
            <a:endParaRPr sz="2400" dirty="0">
              <a:solidFill>
                <a:srgbClr val="0070C0"/>
              </a:solidFill>
            </a:endParaRPr>
          </a:p>
        </p:txBody>
      </p:sp>
      <p:pic>
        <p:nvPicPr>
          <p:cNvPr id="645" name="Google Shape;645;p100"/>
          <p:cNvPicPr preferRelativeResize="0"/>
          <p:nvPr/>
        </p:nvPicPr>
        <p:blipFill>
          <a:blip r:embed="rId4">
            <a:alphaModFix/>
          </a:blip>
          <a:stretch>
            <a:fillRect/>
          </a:stretch>
        </p:blipFill>
        <p:spPr>
          <a:xfrm>
            <a:off x="8207663" y="4488056"/>
            <a:ext cx="936338" cy="6554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3"/>
        <p:cNvGrpSpPr/>
        <p:nvPr/>
      </p:nvGrpSpPr>
      <p:grpSpPr>
        <a:xfrm>
          <a:off x="0" y="0"/>
          <a:ext cx="0" cy="0"/>
          <a:chOff x="0" y="0"/>
          <a:chExt cx="0" cy="0"/>
        </a:xfrm>
      </p:grpSpPr>
      <p:sp>
        <p:nvSpPr>
          <p:cNvPr id="464" name="Google Shape;464;p81"/>
          <p:cNvSpPr txBox="1">
            <a:spLocks noGrp="1"/>
          </p:cNvSpPr>
          <p:nvPr>
            <p:ph type="title"/>
          </p:nvPr>
        </p:nvSpPr>
        <p:spPr>
          <a:xfrm>
            <a:off x="196200" y="219825"/>
            <a:ext cx="5190300" cy="539400"/>
          </a:xfrm>
          <a:prstGeom prst="rect">
            <a:avLst/>
          </a:prstGeom>
          <a:noFill/>
          <a:ln>
            <a:noFill/>
          </a:ln>
        </p:spPr>
        <p:txBody>
          <a:bodyPr spcFirstLastPara="1" wrap="square" lIns="68575" tIns="34275" rIns="68575" bIns="34275" anchor="b" anchorCtr="0">
            <a:normAutofit/>
          </a:bodyPr>
          <a:lstStyle/>
          <a:p>
            <a:pPr marL="0" lvl="0" indent="0" rtl="0">
              <a:lnSpc>
                <a:spcPct val="90000"/>
              </a:lnSpc>
              <a:spcBef>
                <a:spcPts val="0"/>
              </a:spcBef>
              <a:spcAft>
                <a:spcPts val="0"/>
              </a:spcAft>
              <a:buClr>
                <a:schemeClr val="dk1"/>
              </a:buClr>
              <a:buSzPts val="3100"/>
              <a:buFont typeface="Calibri"/>
              <a:buNone/>
            </a:pPr>
            <a:r>
              <a:rPr lang="en" sz="3100" dirty="0">
                <a:solidFill>
                  <a:srgbClr val="0070C0"/>
                </a:solidFill>
                <a:latin typeface="Calibri"/>
                <a:ea typeface="Calibri"/>
                <a:cs typeface="Calibri"/>
                <a:sym typeface="Calibri"/>
              </a:rPr>
              <a:t>Monday 4 May</a:t>
            </a:r>
            <a:endParaRPr sz="3100" b="1" dirty="0">
              <a:solidFill>
                <a:srgbClr val="0070C0"/>
              </a:solidFill>
              <a:latin typeface="Calibri"/>
              <a:ea typeface="Calibri"/>
              <a:cs typeface="Calibri"/>
              <a:sym typeface="Calibri"/>
            </a:endParaRPr>
          </a:p>
        </p:txBody>
      </p:sp>
      <p:sp>
        <p:nvSpPr>
          <p:cNvPr id="465" name="Google Shape;465;p81"/>
          <p:cNvSpPr txBox="1">
            <a:spLocks noGrp="1"/>
          </p:cNvSpPr>
          <p:nvPr>
            <p:ph type="body" idx="1"/>
          </p:nvPr>
        </p:nvSpPr>
        <p:spPr>
          <a:xfrm>
            <a:off x="262425" y="994625"/>
            <a:ext cx="5190300" cy="4149000"/>
          </a:xfrm>
          <a:prstGeom prst="rect">
            <a:avLst/>
          </a:prstGeom>
          <a:noFill/>
          <a:ln>
            <a:noFill/>
          </a:ln>
        </p:spPr>
        <p:txBody>
          <a:bodyPr spcFirstLastPara="1" wrap="square" lIns="68575" tIns="34275" rIns="68575" bIns="34275" anchor="t" anchorCtr="0">
            <a:normAutofit/>
          </a:bodyPr>
          <a:lstStyle/>
          <a:p>
            <a:pPr marL="0" lvl="0" indent="0" algn="l" rtl="0">
              <a:lnSpc>
                <a:spcPct val="110000"/>
              </a:lnSpc>
              <a:spcBef>
                <a:spcPts val="0"/>
              </a:spcBef>
              <a:spcAft>
                <a:spcPts val="0"/>
              </a:spcAft>
              <a:buNone/>
            </a:pPr>
            <a:r>
              <a:rPr lang="en" sz="2400" b="1" dirty="0">
                <a:solidFill>
                  <a:schemeClr val="bg1">
                    <a:lumMod val="10000"/>
                  </a:schemeClr>
                </a:solidFill>
                <a:latin typeface="Calibri"/>
                <a:ea typeface="Calibri"/>
                <a:cs typeface="Calibri"/>
                <a:sym typeface="Calibri"/>
              </a:rPr>
              <a:t>19:00</a:t>
            </a:r>
            <a:r>
              <a:rPr lang="en" sz="2400" dirty="0">
                <a:solidFill>
                  <a:schemeClr val="bg1">
                    <a:lumMod val="10000"/>
                  </a:schemeClr>
                </a:solidFill>
                <a:latin typeface="Calibri"/>
                <a:ea typeface="Calibri"/>
                <a:cs typeface="Calibri"/>
                <a:sym typeface="Calibri"/>
              </a:rPr>
              <a:t> Welcome remarks and Dinner</a:t>
            </a:r>
            <a:endParaRPr sz="2400" dirty="0">
              <a:solidFill>
                <a:schemeClr val="bg1">
                  <a:lumMod val="10000"/>
                </a:schemeClr>
              </a:solidFill>
              <a:latin typeface="Calibri"/>
              <a:ea typeface="Calibri"/>
              <a:cs typeface="Calibri"/>
              <a:sym typeface="Calibri"/>
            </a:endParaRPr>
          </a:p>
          <a:p>
            <a:pPr marL="0" lvl="0" indent="0" algn="l" rtl="0">
              <a:lnSpc>
                <a:spcPct val="110000"/>
              </a:lnSpc>
              <a:spcBef>
                <a:spcPts val="0"/>
              </a:spcBef>
              <a:spcAft>
                <a:spcPts val="0"/>
              </a:spcAft>
              <a:buNone/>
            </a:pPr>
            <a:r>
              <a:rPr lang="en" sz="2400" b="1" dirty="0">
                <a:solidFill>
                  <a:schemeClr val="bg1">
                    <a:lumMod val="10000"/>
                  </a:schemeClr>
                </a:solidFill>
                <a:latin typeface="Calibri"/>
                <a:ea typeface="Calibri"/>
                <a:cs typeface="Calibri"/>
                <a:sym typeface="Calibri"/>
              </a:rPr>
              <a:t>20:15 </a:t>
            </a:r>
            <a:r>
              <a:rPr lang="en" sz="2400" dirty="0">
                <a:solidFill>
                  <a:schemeClr val="bg1">
                    <a:lumMod val="10000"/>
                  </a:schemeClr>
                </a:solidFill>
                <a:latin typeface="Calibri"/>
                <a:ea typeface="Calibri"/>
                <a:cs typeface="Calibri"/>
                <a:sym typeface="Calibri"/>
              </a:rPr>
              <a:t>Presentations </a:t>
            </a:r>
            <a:endParaRPr sz="2400" dirty="0">
              <a:solidFill>
                <a:schemeClr val="bg1">
                  <a:lumMod val="10000"/>
                </a:schemeClr>
              </a:solidFill>
              <a:latin typeface="Calibri"/>
              <a:ea typeface="Calibri"/>
              <a:cs typeface="Calibri"/>
              <a:sym typeface="Calibri"/>
            </a:endParaRPr>
          </a:p>
          <a:p>
            <a:pPr lvl="1" indent="-358140">
              <a:lnSpc>
                <a:spcPct val="110000"/>
              </a:lnSpc>
              <a:spcBef>
                <a:spcPts val="0"/>
              </a:spcBef>
              <a:buClr>
                <a:srgbClr val="0070C0"/>
              </a:buClr>
              <a:buSzPct val="100000"/>
              <a:buFont typeface="Calibri"/>
              <a:buChar char="•"/>
            </a:pPr>
            <a:r>
              <a:rPr lang="en" sz="2500" dirty="0">
                <a:solidFill>
                  <a:schemeClr val="bg1">
                    <a:lumMod val="10000"/>
                  </a:schemeClr>
                </a:solidFill>
                <a:latin typeface="Calibri"/>
                <a:ea typeface="Calibri"/>
                <a:cs typeface="Calibri"/>
                <a:sym typeface="Calibri"/>
              </a:rPr>
              <a:t>Dialogue introduction and ground rules</a:t>
            </a:r>
            <a:endParaRPr sz="2500" dirty="0">
              <a:solidFill>
                <a:schemeClr val="bg1">
                  <a:lumMod val="10000"/>
                </a:schemeClr>
              </a:solidFill>
              <a:latin typeface="Calibri"/>
              <a:ea typeface="Calibri"/>
              <a:cs typeface="Calibri"/>
              <a:sym typeface="Calibri"/>
            </a:endParaRPr>
          </a:p>
          <a:p>
            <a:pPr lvl="1" indent="-358140">
              <a:lnSpc>
                <a:spcPct val="110000"/>
              </a:lnSpc>
              <a:spcBef>
                <a:spcPts val="0"/>
              </a:spcBef>
              <a:buClr>
                <a:srgbClr val="0070C0"/>
              </a:buClr>
              <a:buSzPct val="100000"/>
              <a:buFont typeface="Calibri"/>
              <a:buChar char="•"/>
            </a:pPr>
            <a:r>
              <a:rPr lang="en" sz="2500" dirty="0">
                <a:solidFill>
                  <a:schemeClr val="bg1">
                    <a:lumMod val="10000"/>
                  </a:schemeClr>
                </a:solidFill>
                <a:latin typeface="Calibri"/>
                <a:ea typeface="Calibri"/>
                <a:cs typeface="Calibri"/>
                <a:sym typeface="Calibri"/>
              </a:rPr>
              <a:t>Background paper presentation</a:t>
            </a:r>
            <a:endParaRPr sz="2500" dirty="0">
              <a:solidFill>
                <a:schemeClr val="bg1">
                  <a:lumMod val="10000"/>
                </a:schemeClr>
              </a:solidFill>
              <a:latin typeface="Calibri"/>
              <a:ea typeface="Calibri"/>
              <a:cs typeface="Calibri"/>
              <a:sym typeface="Calibri"/>
            </a:endParaRPr>
          </a:p>
          <a:p>
            <a:pPr lvl="1" indent="-358140">
              <a:lnSpc>
                <a:spcPct val="110000"/>
              </a:lnSpc>
              <a:spcBef>
                <a:spcPts val="0"/>
              </a:spcBef>
              <a:buClr>
                <a:srgbClr val="0070C0"/>
              </a:buClr>
              <a:buSzPct val="100000"/>
              <a:buFont typeface="Calibri"/>
              <a:buChar char="•"/>
            </a:pPr>
            <a:r>
              <a:rPr lang="en" sz="2500" dirty="0">
                <a:solidFill>
                  <a:schemeClr val="bg1">
                    <a:lumMod val="10000"/>
                  </a:schemeClr>
                </a:solidFill>
                <a:latin typeface="Calibri"/>
                <a:ea typeface="Calibri"/>
                <a:cs typeface="Calibri"/>
                <a:sym typeface="Calibri"/>
              </a:rPr>
              <a:t>Field visits overview</a:t>
            </a:r>
            <a:endParaRPr sz="2500" dirty="0">
              <a:solidFill>
                <a:schemeClr val="bg1">
                  <a:lumMod val="10000"/>
                </a:schemeClr>
              </a:solidFill>
              <a:latin typeface="Calibri"/>
              <a:ea typeface="Calibri"/>
              <a:cs typeface="Calibri"/>
              <a:sym typeface="Calibri"/>
            </a:endParaRPr>
          </a:p>
          <a:p>
            <a:pPr marL="0" lvl="0" indent="0" algn="l" rtl="0">
              <a:lnSpc>
                <a:spcPct val="110000"/>
              </a:lnSpc>
              <a:spcBef>
                <a:spcPts val="0"/>
              </a:spcBef>
              <a:spcAft>
                <a:spcPts val="0"/>
              </a:spcAft>
              <a:buNone/>
            </a:pPr>
            <a:r>
              <a:rPr lang="en" sz="2400" b="1" dirty="0">
                <a:solidFill>
                  <a:schemeClr val="bg1">
                    <a:lumMod val="10000"/>
                  </a:schemeClr>
                </a:solidFill>
                <a:latin typeface="Calibri"/>
                <a:ea typeface="Calibri"/>
                <a:cs typeface="Calibri"/>
                <a:sym typeface="Calibri"/>
              </a:rPr>
              <a:t>21:00</a:t>
            </a:r>
            <a:r>
              <a:rPr lang="en" sz="2400" dirty="0">
                <a:solidFill>
                  <a:schemeClr val="bg1">
                    <a:lumMod val="10000"/>
                  </a:schemeClr>
                </a:solidFill>
                <a:latin typeface="Calibri"/>
                <a:ea typeface="Calibri"/>
                <a:cs typeface="Calibri"/>
                <a:sym typeface="Calibri"/>
              </a:rPr>
              <a:t> Adjourn</a:t>
            </a:r>
            <a:endParaRPr sz="2400" b="1" dirty="0">
              <a:solidFill>
                <a:schemeClr val="bg1">
                  <a:lumMod val="10000"/>
                </a:schemeClr>
              </a:solidFill>
              <a:latin typeface="Calibri"/>
              <a:ea typeface="Calibri"/>
              <a:cs typeface="Calibri"/>
              <a:sym typeface="Calibri"/>
            </a:endParaRPr>
          </a:p>
        </p:txBody>
      </p:sp>
      <p:cxnSp>
        <p:nvCxnSpPr>
          <p:cNvPr id="466" name="Google Shape;466;p81"/>
          <p:cNvCxnSpPr/>
          <p:nvPr/>
        </p:nvCxnSpPr>
        <p:spPr>
          <a:xfrm rot="10800000" flipH="1">
            <a:off x="4412101" y="875575"/>
            <a:ext cx="4630800" cy="2700"/>
          </a:xfrm>
          <a:prstGeom prst="straightConnector1">
            <a:avLst/>
          </a:prstGeom>
          <a:noFill/>
          <a:ln w="19050" cap="flat" cmpd="sng">
            <a:solidFill>
              <a:srgbClr val="111111"/>
            </a:solidFill>
            <a:prstDash val="solid"/>
            <a:miter lim="800000"/>
            <a:headEnd type="none" w="sm" len="sm"/>
            <a:tailEnd type="none" w="sm" len="sm"/>
          </a:ln>
        </p:spPr>
      </p:cxnSp>
      <p:cxnSp>
        <p:nvCxnSpPr>
          <p:cNvPr id="467" name="Google Shape;467;p81"/>
          <p:cNvCxnSpPr/>
          <p:nvPr/>
        </p:nvCxnSpPr>
        <p:spPr>
          <a:xfrm>
            <a:off x="196200" y="878286"/>
            <a:ext cx="4215900" cy="0"/>
          </a:xfrm>
          <a:prstGeom prst="straightConnector1">
            <a:avLst/>
          </a:prstGeom>
          <a:noFill/>
          <a:ln w="19050" cap="flat" cmpd="sng">
            <a:solidFill>
              <a:srgbClr val="111111"/>
            </a:solidFill>
            <a:prstDash val="solid"/>
            <a:miter lim="800000"/>
            <a:headEnd type="none" w="sm" len="sm"/>
            <a:tailEnd type="none" w="sm" len="sm"/>
          </a:ln>
        </p:spPr>
      </p:cxnSp>
      <p:pic>
        <p:nvPicPr>
          <p:cNvPr id="468" name="Google Shape;468;p81"/>
          <p:cNvPicPr preferRelativeResize="0"/>
          <p:nvPr/>
        </p:nvPicPr>
        <p:blipFill>
          <a:blip r:embed="rId3">
            <a:alphaModFix/>
          </a:blip>
          <a:stretch>
            <a:fillRect/>
          </a:stretch>
        </p:blipFill>
        <p:spPr>
          <a:xfrm>
            <a:off x="5689250" y="994625"/>
            <a:ext cx="2983327" cy="3977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AC127B95-6E70-0C75-6114-C6106B5FCC29}"/>
            </a:ext>
          </a:extLst>
        </p:cNvPr>
        <p:cNvGrpSpPr/>
        <p:nvPr/>
      </p:nvGrpSpPr>
      <p:grpSpPr>
        <a:xfrm>
          <a:off x="0" y="0"/>
          <a:ext cx="0" cy="0"/>
          <a:chOff x="0" y="0"/>
          <a:chExt cx="0" cy="0"/>
        </a:xfrm>
      </p:grpSpPr>
      <p:pic>
        <p:nvPicPr>
          <p:cNvPr id="1155" name="Google Shape;1155;p150">
            <a:extLst>
              <a:ext uri="{FF2B5EF4-FFF2-40B4-BE49-F238E27FC236}">
                <a16:creationId xmlns:a16="http://schemas.microsoft.com/office/drawing/2014/main" id="{3088888B-C5BD-C5B0-E2D0-25FEABB1CD77}"/>
              </a:ext>
            </a:extLst>
          </p:cNvPr>
          <p:cNvPicPr preferRelativeResize="0"/>
          <p:nvPr/>
        </p:nvPicPr>
        <p:blipFill rotWithShape="1">
          <a:blip r:embed="rId3">
            <a:alphaModFix/>
          </a:blip>
          <a:srcRect b="30771"/>
          <a:stretch/>
        </p:blipFill>
        <p:spPr>
          <a:xfrm>
            <a:off x="0" y="-530175"/>
            <a:ext cx="9144000" cy="4747250"/>
          </a:xfrm>
          <a:prstGeom prst="rect">
            <a:avLst/>
          </a:prstGeom>
          <a:noFill/>
          <a:ln>
            <a:noFill/>
          </a:ln>
        </p:spPr>
      </p:pic>
      <p:sp>
        <p:nvSpPr>
          <p:cNvPr id="1156" name="Google Shape;1156;p150">
            <a:extLst>
              <a:ext uri="{FF2B5EF4-FFF2-40B4-BE49-F238E27FC236}">
                <a16:creationId xmlns:a16="http://schemas.microsoft.com/office/drawing/2014/main" id="{FF50764C-C9E0-672F-8B30-3BA7018DA751}"/>
              </a:ext>
            </a:extLst>
          </p:cNvPr>
          <p:cNvSpPr/>
          <p:nvPr/>
        </p:nvSpPr>
        <p:spPr>
          <a:xfrm>
            <a:off x="0" y="3882113"/>
            <a:ext cx="9144000" cy="1261500"/>
          </a:xfrm>
          <a:prstGeom prst="rect">
            <a:avLst/>
          </a:prstGeom>
          <a:solidFill>
            <a:schemeClr val="tx1">
              <a:lumMod val="75000"/>
            </a:schemeClr>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Gill Sans"/>
              <a:ea typeface="Gill Sans"/>
              <a:cs typeface="Gill Sans"/>
              <a:sym typeface="Gill Sans"/>
            </a:endParaRPr>
          </a:p>
        </p:txBody>
      </p:sp>
      <p:pic>
        <p:nvPicPr>
          <p:cNvPr id="1157" name="Google Shape;1157;p150">
            <a:extLst>
              <a:ext uri="{FF2B5EF4-FFF2-40B4-BE49-F238E27FC236}">
                <a16:creationId xmlns:a16="http://schemas.microsoft.com/office/drawing/2014/main" id="{10B9A3E7-C63D-EB74-33A6-9091C6EA8785}"/>
              </a:ext>
            </a:extLst>
          </p:cNvPr>
          <p:cNvPicPr preferRelativeResize="0"/>
          <p:nvPr/>
        </p:nvPicPr>
        <p:blipFill>
          <a:blip r:embed="rId4">
            <a:alphaModFix/>
          </a:blip>
          <a:stretch>
            <a:fillRect/>
          </a:stretch>
        </p:blipFill>
        <p:spPr>
          <a:xfrm>
            <a:off x="8207663" y="4488056"/>
            <a:ext cx="936338" cy="655443"/>
          </a:xfrm>
          <a:prstGeom prst="rect">
            <a:avLst/>
          </a:prstGeom>
          <a:noFill/>
          <a:ln>
            <a:noFill/>
          </a:ln>
        </p:spPr>
      </p:pic>
      <p:sp>
        <p:nvSpPr>
          <p:cNvPr id="1158" name="Google Shape;1158;p150">
            <a:extLst>
              <a:ext uri="{FF2B5EF4-FFF2-40B4-BE49-F238E27FC236}">
                <a16:creationId xmlns:a16="http://schemas.microsoft.com/office/drawing/2014/main" id="{41C70200-DDDB-F573-F8EE-FA39DDAA15C5}"/>
              </a:ext>
            </a:extLst>
          </p:cNvPr>
          <p:cNvSpPr txBox="1"/>
          <p:nvPr/>
        </p:nvSpPr>
        <p:spPr>
          <a:xfrm>
            <a:off x="221225" y="3881975"/>
            <a:ext cx="7937700" cy="12615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3200" i="1" dirty="0">
                <a:solidFill>
                  <a:srgbClr val="FFFFFF"/>
                </a:solidFill>
                <a:latin typeface="Franklin Gothic"/>
                <a:ea typeface="Franklin Gothic"/>
                <a:cs typeface="Franklin Gothic"/>
                <a:sym typeface="Franklin Gothic"/>
              </a:rPr>
              <a:t> Background Paper</a:t>
            </a:r>
            <a:r>
              <a:rPr lang="en" sz="3200" i="1" dirty="0">
                <a:solidFill>
                  <a:schemeClr val="lt1"/>
                </a:solidFill>
                <a:latin typeface="Franklin Gothic"/>
                <a:ea typeface="Franklin Gothic"/>
                <a:cs typeface="Franklin Gothic"/>
                <a:sym typeface="Franklin Gothic"/>
              </a:rPr>
              <a:t> </a:t>
            </a:r>
            <a:endParaRPr sz="3200" i="1" dirty="0">
              <a:solidFill>
                <a:schemeClr val="lt1"/>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2309429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126"/>
          <p:cNvPicPr preferRelativeResize="0"/>
          <p:nvPr/>
        </p:nvPicPr>
        <p:blipFill rotWithShape="1">
          <a:blip r:embed="rId3">
            <a:alphaModFix/>
          </a:blip>
          <a:srcRect b="15045"/>
          <a:stretch/>
        </p:blipFill>
        <p:spPr>
          <a:xfrm>
            <a:off x="0" y="-1"/>
            <a:ext cx="9144000" cy="5143500"/>
          </a:xfrm>
          <a:prstGeom prst="rect">
            <a:avLst/>
          </a:prstGeom>
          <a:noFill/>
          <a:ln>
            <a:noFill/>
          </a:ln>
        </p:spPr>
      </p:pic>
      <p:sp>
        <p:nvSpPr>
          <p:cNvPr id="925" name="Google Shape;925;p126"/>
          <p:cNvSpPr/>
          <p:nvPr/>
        </p:nvSpPr>
        <p:spPr>
          <a:xfrm>
            <a:off x="0" y="3882113"/>
            <a:ext cx="9144000" cy="1261500"/>
          </a:xfrm>
          <a:prstGeom prst="rect">
            <a:avLst/>
          </a:prstGeom>
          <a:solidFill>
            <a:schemeClr val="tx1">
              <a:lumMod val="75000"/>
            </a:schemeClr>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Gill Sans"/>
              <a:ea typeface="Gill Sans"/>
              <a:cs typeface="Gill Sans"/>
              <a:sym typeface="Gill Sans"/>
            </a:endParaRPr>
          </a:p>
        </p:txBody>
      </p:sp>
      <p:pic>
        <p:nvPicPr>
          <p:cNvPr id="926" name="Google Shape;926;p126"/>
          <p:cNvPicPr preferRelativeResize="0"/>
          <p:nvPr/>
        </p:nvPicPr>
        <p:blipFill>
          <a:blip r:embed="rId4">
            <a:alphaModFix/>
          </a:blip>
          <a:stretch>
            <a:fillRect/>
          </a:stretch>
        </p:blipFill>
        <p:spPr>
          <a:xfrm>
            <a:off x="8207663" y="4488056"/>
            <a:ext cx="936338" cy="655443"/>
          </a:xfrm>
          <a:prstGeom prst="rect">
            <a:avLst/>
          </a:prstGeom>
          <a:noFill/>
          <a:ln>
            <a:noFill/>
          </a:ln>
        </p:spPr>
      </p:pic>
      <p:sp>
        <p:nvSpPr>
          <p:cNvPr id="927" name="Google Shape;927;p126"/>
          <p:cNvSpPr txBox="1"/>
          <p:nvPr/>
        </p:nvSpPr>
        <p:spPr>
          <a:xfrm>
            <a:off x="221225" y="3881975"/>
            <a:ext cx="7937700" cy="12615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3200" i="1" dirty="0">
                <a:solidFill>
                  <a:srgbClr val="FFFFFF"/>
                </a:solidFill>
                <a:latin typeface="Franklin Gothic"/>
                <a:ea typeface="Franklin Gothic"/>
                <a:cs typeface="Franklin Gothic"/>
                <a:sym typeface="Franklin Gothic"/>
              </a:rPr>
              <a:t>Field Visits Overview</a:t>
            </a:r>
            <a:endParaRPr sz="3200" i="1" dirty="0">
              <a:solidFill>
                <a:srgbClr val="FFFFFF"/>
              </a:solidFill>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85"/>
          <p:cNvPicPr preferRelativeResize="0"/>
          <p:nvPr/>
        </p:nvPicPr>
        <p:blipFill rotWithShape="1">
          <a:blip r:embed="rId3">
            <a:alphaModFix amt="71000"/>
          </a:blip>
          <a:srcRect l="8999" t="31101" b="648"/>
          <a:stretch/>
        </p:blipFill>
        <p:spPr>
          <a:xfrm>
            <a:off x="0" y="-165925"/>
            <a:ext cx="9144003" cy="5143503"/>
          </a:xfrm>
          <a:prstGeom prst="rect">
            <a:avLst/>
          </a:prstGeom>
          <a:noFill/>
          <a:ln>
            <a:noFill/>
          </a:ln>
        </p:spPr>
      </p:pic>
      <p:sp>
        <p:nvSpPr>
          <p:cNvPr id="496" name="Google Shape;496;p85"/>
          <p:cNvSpPr/>
          <p:nvPr/>
        </p:nvSpPr>
        <p:spPr>
          <a:xfrm>
            <a:off x="0" y="3882113"/>
            <a:ext cx="9144000" cy="1261500"/>
          </a:xfrm>
          <a:prstGeom prst="rect">
            <a:avLst/>
          </a:prstGeom>
          <a:solidFill>
            <a:schemeClr val="tx1">
              <a:lumMod val="75000"/>
            </a:schemeClr>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Gill Sans"/>
              <a:ea typeface="Gill Sans"/>
              <a:cs typeface="Gill Sans"/>
              <a:sym typeface="Gill Sans"/>
            </a:endParaRPr>
          </a:p>
        </p:txBody>
      </p:sp>
      <p:pic>
        <p:nvPicPr>
          <p:cNvPr id="497" name="Google Shape;497;p85"/>
          <p:cNvPicPr preferRelativeResize="0"/>
          <p:nvPr/>
        </p:nvPicPr>
        <p:blipFill rotWithShape="1">
          <a:blip r:embed="rId4">
            <a:alphaModFix/>
          </a:blip>
          <a:srcRect r="3920" b="29037"/>
          <a:stretch/>
        </p:blipFill>
        <p:spPr>
          <a:xfrm>
            <a:off x="0" y="-532675"/>
            <a:ext cx="9144001" cy="4471375"/>
          </a:xfrm>
          <a:prstGeom prst="rect">
            <a:avLst/>
          </a:prstGeom>
          <a:noFill/>
          <a:ln>
            <a:noFill/>
          </a:ln>
        </p:spPr>
      </p:pic>
      <p:pic>
        <p:nvPicPr>
          <p:cNvPr id="498" name="Google Shape;498;p85"/>
          <p:cNvPicPr preferRelativeResize="0"/>
          <p:nvPr/>
        </p:nvPicPr>
        <p:blipFill>
          <a:blip r:embed="rId5">
            <a:alphaModFix/>
          </a:blip>
          <a:stretch>
            <a:fillRect/>
          </a:stretch>
        </p:blipFill>
        <p:spPr>
          <a:xfrm>
            <a:off x="8207663" y="4488056"/>
            <a:ext cx="936338" cy="655443"/>
          </a:xfrm>
          <a:prstGeom prst="rect">
            <a:avLst/>
          </a:prstGeom>
          <a:noFill/>
          <a:ln>
            <a:noFill/>
          </a:ln>
        </p:spPr>
      </p:pic>
      <p:sp>
        <p:nvSpPr>
          <p:cNvPr id="499" name="Google Shape;499;p85"/>
          <p:cNvSpPr txBox="1"/>
          <p:nvPr/>
        </p:nvSpPr>
        <p:spPr>
          <a:xfrm>
            <a:off x="221225" y="3881975"/>
            <a:ext cx="7937700" cy="12615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 sz="3200" i="1" dirty="0">
                <a:solidFill>
                  <a:srgbClr val="FFFFFF"/>
                </a:solidFill>
                <a:latin typeface="Franklin Gothic"/>
                <a:ea typeface="Franklin Gothic"/>
                <a:cs typeface="Franklin Gothic"/>
                <a:sym typeface="Franklin Gothic"/>
              </a:rPr>
              <a:t>Introductions</a:t>
            </a:r>
            <a:endParaRPr sz="3200" i="1" dirty="0">
              <a:solidFill>
                <a:srgbClr val="FFFFFF"/>
              </a:solidFill>
              <a:latin typeface="Franklin Gothic"/>
              <a:ea typeface="Franklin Gothic"/>
              <a:cs typeface="Franklin Gothic"/>
              <a:sym typeface="Franklin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p86"/>
          <p:cNvSpPr txBox="1">
            <a:spLocks noGrp="1"/>
          </p:cNvSpPr>
          <p:nvPr>
            <p:ph type="title"/>
          </p:nvPr>
        </p:nvSpPr>
        <p:spPr>
          <a:xfrm>
            <a:off x="283761" y="3066235"/>
            <a:ext cx="1061357" cy="49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1000" b="1" dirty="0"/>
              <a:t>Maurem Alves</a:t>
            </a:r>
            <a:endParaRPr sz="1000" b="1" dirty="0"/>
          </a:p>
          <a:p>
            <a:pPr marL="0" lvl="0" indent="0" algn="ctr" rtl="0">
              <a:spcBef>
                <a:spcPts val="0"/>
              </a:spcBef>
              <a:spcAft>
                <a:spcPts val="0"/>
              </a:spcAft>
              <a:buNone/>
            </a:pPr>
            <a:r>
              <a:rPr lang="en" sz="1000" dirty="0"/>
              <a:t>Klabin</a:t>
            </a:r>
            <a:endParaRPr sz="1000" dirty="0"/>
          </a:p>
        </p:txBody>
      </p:sp>
      <p:sp>
        <p:nvSpPr>
          <p:cNvPr id="506" name="Google Shape;506;p86"/>
          <p:cNvSpPr txBox="1">
            <a:spLocks noGrp="1"/>
          </p:cNvSpPr>
          <p:nvPr>
            <p:ph type="title"/>
          </p:nvPr>
        </p:nvSpPr>
        <p:spPr>
          <a:xfrm>
            <a:off x="287600" y="205975"/>
            <a:ext cx="83991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dirty="0">
                <a:solidFill>
                  <a:srgbClr val="0070C0"/>
                </a:solidFill>
              </a:rPr>
              <a:t>Dialogue Co-Chairs</a:t>
            </a:r>
            <a:endParaRPr sz="2800" b="1" dirty="0">
              <a:solidFill>
                <a:srgbClr val="0070C0"/>
              </a:solidFill>
            </a:endParaRPr>
          </a:p>
        </p:txBody>
      </p:sp>
      <p:sp>
        <p:nvSpPr>
          <p:cNvPr id="508" name="Google Shape;508;p86"/>
          <p:cNvSpPr txBox="1">
            <a:spLocks noGrp="1"/>
          </p:cNvSpPr>
          <p:nvPr>
            <p:ph type="title"/>
          </p:nvPr>
        </p:nvSpPr>
        <p:spPr>
          <a:xfrm>
            <a:off x="1691830" y="3068527"/>
            <a:ext cx="1071636" cy="387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1000" b="1" dirty="0"/>
              <a:t>Kerry Cesareo</a:t>
            </a:r>
            <a:endParaRPr sz="1000" b="1" dirty="0"/>
          </a:p>
          <a:p>
            <a:pPr marL="0" lvl="0" indent="0" algn="ctr" rtl="0">
              <a:spcBef>
                <a:spcPts val="0"/>
              </a:spcBef>
              <a:spcAft>
                <a:spcPts val="0"/>
              </a:spcAft>
              <a:buNone/>
            </a:pPr>
            <a:r>
              <a:rPr lang="en" sz="1000" dirty="0"/>
              <a:t>WWF</a:t>
            </a:r>
            <a:endParaRPr sz="1000" dirty="0"/>
          </a:p>
        </p:txBody>
      </p:sp>
      <p:sp>
        <p:nvSpPr>
          <p:cNvPr id="510" name="Google Shape;510;p86"/>
          <p:cNvSpPr txBox="1">
            <a:spLocks noGrp="1"/>
          </p:cNvSpPr>
          <p:nvPr>
            <p:ph type="title"/>
          </p:nvPr>
        </p:nvSpPr>
        <p:spPr>
          <a:xfrm>
            <a:off x="3110178" y="3056291"/>
            <a:ext cx="1339477" cy="652329"/>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000" b="1" dirty="0">
                <a:solidFill>
                  <a:schemeClr val="dk1"/>
                </a:solidFill>
              </a:rPr>
              <a:t>Marcus Colchester</a:t>
            </a:r>
            <a:endParaRPr sz="1000" dirty="0"/>
          </a:p>
          <a:p>
            <a:pPr marL="0" lvl="0" indent="0" algn="ctr" rtl="0">
              <a:spcBef>
                <a:spcPts val="0"/>
              </a:spcBef>
              <a:spcAft>
                <a:spcPts val="0"/>
              </a:spcAft>
              <a:buNone/>
            </a:pPr>
            <a:r>
              <a:rPr lang="en" sz="1000" dirty="0"/>
              <a:t>Forest Peoples Programme</a:t>
            </a:r>
            <a:endParaRPr sz="1000" dirty="0"/>
          </a:p>
        </p:txBody>
      </p:sp>
      <p:sp>
        <p:nvSpPr>
          <p:cNvPr id="511" name="Google Shape;511;p86"/>
          <p:cNvSpPr txBox="1">
            <a:spLocks noGrp="1"/>
          </p:cNvSpPr>
          <p:nvPr>
            <p:ph type="title"/>
          </p:nvPr>
        </p:nvSpPr>
        <p:spPr>
          <a:xfrm>
            <a:off x="6102756" y="3030976"/>
            <a:ext cx="1587900" cy="4956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000" b="1" dirty="0">
                <a:solidFill>
                  <a:schemeClr val="dk1"/>
                </a:solidFill>
              </a:rPr>
              <a:t>Fernanda Rodrigues</a:t>
            </a:r>
            <a:endParaRPr sz="1000" b="1" dirty="0">
              <a:solidFill>
                <a:schemeClr val="dk1"/>
              </a:solidFill>
            </a:endParaRPr>
          </a:p>
          <a:p>
            <a:pPr marL="0" lvl="0" indent="0" algn="ctr" rtl="0">
              <a:spcBef>
                <a:spcPts val="0"/>
              </a:spcBef>
              <a:spcAft>
                <a:spcPts val="0"/>
              </a:spcAft>
              <a:buNone/>
            </a:pPr>
            <a:r>
              <a:rPr lang="en" sz="1000" dirty="0">
                <a:solidFill>
                  <a:schemeClr val="dk1"/>
                </a:solidFill>
              </a:rPr>
              <a:t>Brazilian Forests Dialogue</a:t>
            </a:r>
            <a:endParaRPr sz="1000" dirty="0"/>
          </a:p>
        </p:txBody>
      </p:sp>
      <p:sp>
        <p:nvSpPr>
          <p:cNvPr id="513" name="Google Shape;513;p86"/>
          <p:cNvSpPr txBox="1">
            <a:spLocks noGrp="1"/>
          </p:cNvSpPr>
          <p:nvPr>
            <p:ph type="title"/>
          </p:nvPr>
        </p:nvSpPr>
        <p:spPr>
          <a:xfrm>
            <a:off x="7556100" y="2989349"/>
            <a:ext cx="1587900" cy="4956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000" b="1" dirty="0">
                <a:solidFill>
                  <a:schemeClr val="dk1"/>
                </a:solidFill>
              </a:rPr>
              <a:t>Erica </a:t>
            </a:r>
            <a:r>
              <a:rPr lang="en-US" sz="1000" b="1" dirty="0" err="1">
                <a:solidFill>
                  <a:schemeClr val="dk1"/>
                </a:solidFill>
              </a:rPr>
              <a:t>Munaro</a:t>
            </a:r>
            <a:br>
              <a:rPr lang="en-US" sz="1000" b="1" dirty="0">
                <a:solidFill>
                  <a:schemeClr val="dk1"/>
                </a:solidFill>
              </a:rPr>
            </a:br>
            <a:r>
              <a:rPr lang="en-US" sz="1000" dirty="0">
                <a:solidFill>
                  <a:schemeClr val="dk1"/>
                </a:solidFill>
              </a:rPr>
              <a:t>Bahia Forest Forum</a:t>
            </a:r>
            <a:endParaRPr sz="1000" dirty="0"/>
          </a:p>
        </p:txBody>
      </p:sp>
      <p:sp>
        <p:nvSpPr>
          <p:cNvPr id="514" name="Google Shape;514;p86"/>
          <p:cNvSpPr txBox="1"/>
          <p:nvPr/>
        </p:nvSpPr>
        <p:spPr>
          <a:xfrm>
            <a:off x="3752488" y="4383600"/>
            <a:ext cx="7501762" cy="759900"/>
          </a:xfrm>
          <a:prstGeom prst="rect">
            <a:avLst/>
          </a:prstGeom>
          <a:noFill/>
          <a:ln>
            <a:noFill/>
          </a:ln>
        </p:spPr>
        <p:txBody>
          <a:bodyPr spcFirstLastPara="1" wrap="square" lIns="91425" tIns="91425" rIns="91425" bIns="91425" anchor="t" anchorCtr="0">
            <a:noAutofit/>
          </a:bodyPr>
          <a:lstStyle/>
          <a:p>
            <a:pPr lvl="0"/>
            <a:r>
              <a:rPr lang="en" i="1" dirty="0">
                <a:solidFill>
                  <a:schemeClr val="dk1"/>
                </a:solidFill>
              </a:rPr>
              <a:t>+ Support from the TFD Team (Logan, Isabela and Gary)</a:t>
            </a:r>
            <a:endParaRPr i="1" dirty="0">
              <a:solidFill>
                <a:schemeClr val="dk1"/>
              </a:solidFill>
            </a:endParaRPr>
          </a:p>
          <a:p>
            <a:pPr marL="0" lvl="0" indent="0" algn="l" rtl="0">
              <a:spcBef>
                <a:spcPts val="0"/>
              </a:spcBef>
              <a:spcAft>
                <a:spcPts val="0"/>
              </a:spcAft>
              <a:buNone/>
            </a:pPr>
            <a:r>
              <a:rPr lang="en" i="1" dirty="0">
                <a:solidFill>
                  <a:schemeClr val="dk1"/>
                </a:solidFill>
              </a:rPr>
              <a:t>Brazil Forest Dialogue and Bahia Forest Forum(Vitor and Marcia)</a:t>
            </a:r>
            <a:endParaRPr i="1" dirty="0">
              <a:solidFill>
                <a:schemeClr val="dk1"/>
              </a:solidFill>
            </a:endParaRPr>
          </a:p>
        </p:txBody>
      </p:sp>
      <p:pic>
        <p:nvPicPr>
          <p:cNvPr id="515" name="Google Shape;515;p86"/>
          <p:cNvPicPr preferRelativeResize="0"/>
          <p:nvPr/>
        </p:nvPicPr>
        <p:blipFill rotWithShape="1">
          <a:blip r:embed="rId3">
            <a:alphaModFix/>
          </a:blip>
          <a:srcRect t="7140" b="7140"/>
          <a:stretch/>
        </p:blipFill>
        <p:spPr>
          <a:xfrm>
            <a:off x="6224101" y="1530142"/>
            <a:ext cx="1238433" cy="1427788"/>
          </a:xfrm>
          <a:prstGeom prst="rect">
            <a:avLst/>
          </a:prstGeom>
          <a:noFill/>
          <a:ln>
            <a:noFill/>
          </a:ln>
        </p:spPr>
      </p:pic>
      <p:pic>
        <p:nvPicPr>
          <p:cNvPr id="3074" name="Picture 2">
            <a:extLst>
              <a:ext uri="{FF2B5EF4-FFF2-40B4-BE49-F238E27FC236}">
                <a16:creationId xmlns:a16="http://schemas.microsoft.com/office/drawing/2014/main" id="{41455E94-FBDC-9D2B-CA47-62EA2FE63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72" y="1512022"/>
            <a:ext cx="1241318" cy="14482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rry Cesareo">
            <a:extLst>
              <a:ext uri="{FF2B5EF4-FFF2-40B4-BE49-F238E27FC236}">
                <a16:creationId xmlns:a16="http://schemas.microsoft.com/office/drawing/2014/main" id="{56FA0D22-0715-0580-9691-574E7A0AA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5801" y="1528327"/>
            <a:ext cx="1227343" cy="1431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rcus Colchester">
            <a:extLst>
              <a:ext uri="{FF2B5EF4-FFF2-40B4-BE49-F238E27FC236}">
                <a16:creationId xmlns:a16="http://schemas.microsoft.com/office/drawing/2014/main" id="{AF9BFF0E-1453-5574-FC2A-6E9709F13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266" y="1528327"/>
            <a:ext cx="1241318" cy="14482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421BD8F-FC49-B52E-6E22-29B82541E2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93" t="4626" r="22186" b="37418"/>
          <a:stretch>
            <a:fillRect/>
          </a:stretch>
        </p:blipFill>
        <p:spPr bwMode="auto">
          <a:xfrm>
            <a:off x="4697684" y="1519934"/>
            <a:ext cx="1238433" cy="144820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08;p86">
            <a:extLst>
              <a:ext uri="{FF2B5EF4-FFF2-40B4-BE49-F238E27FC236}">
                <a16:creationId xmlns:a16="http://schemas.microsoft.com/office/drawing/2014/main" id="{3B0B8010-EFEA-72F5-4FD3-6D02C5ACA2A6}"/>
              </a:ext>
            </a:extLst>
          </p:cNvPr>
          <p:cNvSpPr txBox="1">
            <a:spLocks/>
          </p:cNvSpPr>
          <p:nvPr/>
        </p:nvSpPr>
        <p:spPr>
          <a:xfrm>
            <a:off x="4754357" y="3043499"/>
            <a:ext cx="1071636" cy="387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n-US" sz="1000" b="1" dirty="0"/>
              <a:t>Cécile Ndjebet</a:t>
            </a:r>
            <a:br>
              <a:rPr lang="en-US" sz="1000" b="1" dirty="0"/>
            </a:br>
            <a:r>
              <a:rPr lang="en-US" sz="1000" dirty="0"/>
              <a:t>REFACOF</a:t>
            </a:r>
          </a:p>
        </p:txBody>
      </p:sp>
      <p:pic>
        <p:nvPicPr>
          <p:cNvPr id="4" name="Picture 3">
            <a:extLst>
              <a:ext uri="{FF2B5EF4-FFF2-40B4-BE49-F238E27FC236}">
                <a16:creationId xmlns:a16="http://schemas.microsoft.com/office/drawing/2014/main" id="{9F83B971-0CB2-427C-8987-AA2751E7A70F}"/>
              </a:ext>
            </a:extLst>
          </p:cNvPr>
          <p:cNvPicPr>
            <a:picLocks noChangeAspect="1"/>
          </p:cNvPicPr>
          <p:nvPr/>
        </p:nvPicPr>
        <p:blipFill>
          <a:blip r:embed="rId8"/>
          <a:srcRect l="35945" t="31507" r="17529" b="38494"/>
          <a:stretch>
            <a:fillRect/>
          </a:stretch>
        </p:blipFill>
        <p:spPr>
          <a:xfrm>
            <a:off x="7690656" y="1519934"/>
            <a:ext cx="1245296" cy="1427788"/>
          </a:xfrm>
          <a:prstGeom prst="rect">
            <a:avLst/>
          </a:prstGeom>
        </p:spPr>
      </p:pic>
      <p:cxnSp>
        <p:nvCxnSpPr>
          <p:cNvPr id="5" name="Google Shape;467;p81">
            <a:extLst>
              <a:ext uri="{FF2B5EF4-FFF2-40B4-BE49-F238E27FC236}">
                <a16:creationId xmlns:a16="http://schemas.microsoft.com/office/drawing/2014/main" id="{DF0FFE44-4B50-B60F-253A-89DCE3743B61}"/>
              </a:ext>
            </a:extLst>
          </p:cNvPr>
          <p:cNvCxnSpPr>
            <a:cxnSpLocks/>
          </p:cNvCxnSpPr>
          <p:nvPr/>
        </p:nvCxnSpPr>
        <p:spPr>
          <a:xfrm>
            <a:off x="235272" y="1059918"/>
            <a:ext cx="8639307" cy="0"/>
          </a:xfrm>
          <a:prstGeom prst="straightConnector1">
            <a:avLst/>
          </a:prstGeom>
          <a:noFill/>
          <a:ln w="19050" cap="flat" cmpd="sng">
            <a:solidFill>
              <a:srgbClr val="11111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82"/>
          <p:cNvSpPr txBox="1">
            <a:spLocks noGrp="1"/>
          </p:cNvSpPr>
          <p:nvPr>
            <p:ph type="title"/>
          </p:nvPr>
        </p:nvSpPr>
        <p:spPr>
          <a:xfrm>
            <a:off x="287600" y="85493"/>
            <a:ext cx="8399100" cy="857400"/>
          </a:xfrm>
          <a:prstGeom prst="rect">
            <a:avLst/>
          </a:prstGeom>
          <a:solidFill>
            <a:schemeClr val="lt1"/>
          </a:solidFill>
        </p:spPr>
        <p:txBody>
          <a:bodyPr spcFirstLastPara="1" wrap="square" lIns="91425" tIns="45700" rIns="91425" bIns="45700" anchor="ctr" anchorCtr="0">
            <a:noAutofit/>
          </a:bodyPr>
          <a:lstStyle/>
          <a:p>
            <a:pPr marL="0" lvl="0" indent="0" algn="l" rtl="0">
              <a:spcBef>
                <a:spcPts val="0"/>
              </a:spcBef>
              <a:spcAft>
                <a:spcPts val="0"/>
              </a:spcAft>
              <a:buNone/>
            </a:pPr>
            <a:r>
              <a:rPr lang="en" sz="2800" b="1" dirty="0">
                <a:solidFill>
                  <a:srgbClr val="0070C0"/>
                </a:solidFill>
              </a:rPr>
              <a:t>Advisory Group Members</a:t>
            </a:r>
            <a:endParaRPr sz="2800" b="1" dirty="0">
              <a:solidFill>
                <a:srgbClr val="0070C0"/>
              </a:solidFill>
            </a:endParaRPr>
          </a:p>
        </p:txBody>
      </p:sp>
      <p:sp>
        <p:nvSpPr>
          <p:cNvPr id="474" name="Google Shape;474;p82"/>
          <p:cNvSpPr txBox="1"/>
          <p:nvPr/>
        </p:nvSpPr>
        <p:spPr>
          <a:xfrm>
            <a:off x="196200" y="1007500"/>
            <a:ext cx="4215900" cy="4048257"/>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800"/>
              </a:spcBef>
              <a:spcAft>
                <a:spcPts val="0"/>
              </a:spcAft>
              <a:buClr>
                <a:schemeClr val="dk1"/>
              </a:buClr>
              <a:buSzPts val="1400"/>
              <a:buFont typeface="Libre Franklin"/>
              <a:buChar char="●"/>
            </a:pPr>
            <a:r>
              <a:rPr lang="en" b="1" dirty="0">
                <a:solidFill>
                  <a:schemeClr val="dk1"/>
                </a:solidFill>
              </a:rPr>
              <a:t>Maurem Alves, </a:t>
            </a:r>
            <a:r>
              <a:rPr lang="en" dirty="0">
                <a:solidFill>
                  <a:schemeClr val="dk1"/>
                </a:solidFill>
              </a:rPr>
              <a:t>Klabin SA</a:t>
            </a:r>
            <a:endParaRPr dirty="0">
              <a:solidFill>
                <a:schemeClr val="dk1"/>
              </a:solidFill>
            </a:endParaRPr>
          </a:p>
          <a:p>
            <a:pPr marL="457200" lvl="0" indent="-317500" algn="l" rtl="0">
              <a:lnSpc>
                <a:spcPct val="115000"/>
              </a:lnSpc>
              <a:spcBef>
                <a:spcPts val="0"/>
              </a:spcBef>
              <a:spcAft>
                <a:spcPts val="0"/>
              </a:spcAft>
              <a:buClr>
                <a:schemeClr val="dk1"/>
              </a:buClr>
              <a:buSzPts val="1400"/>
              <a:buFont typeface="Libre Franklin"/>
              <a:buChar char="●"/>
            </a:pPr>
            <a:r>
              <a:rPr lang="en" b="1" dirty="0">
                <a:solidFill>
                  <a:schemeClr val="dk1"/>
                </a:solidFill>
              </a:rPr>
              <a:t>Lyndall Bull</a:t>
            </a:r>
            <a:r>
              <a:rPr lang="en" dirty="0">
                <a:solidFill>
                  <a:schemeClr val="dk1"/>
                </a:solidFill>
              </a:rPr>
              <a:t>, FAO</a:t>
            </a:r>
            <a:endParaRPr dirty="0">
              <a:solidFill>
                <a:schemeClr val="dk1"/>
              </a:solidFill>
            </a:endParaRPr>
          </a:p>
          <a:p>
            <a:pPr marL="457200" lvl="0" indent="-317500" algn="l" rtl="0">
              <a:lnSpc>
                <a:spcPct val="115000"/>
              </a:lnSpc>
              <a:spcBef>
                <a:spcPts val="0"/>
              </a:spcBef>
              <a:spcAft>
                <a:spcPts val="0"/>
              </a:spcAft>
              <a:buClr>
                <a:schemeClr val="dk1"/>
              </a:buClr>
              <a:buSzPts val="1400"/>
              <a:buFont typeface="Libre Franklin"/>
              <a:buChar char="●"/>
            </a:pPr>
            <a:r>
              <a:rPr lang="en" b="1" dirty="0">
                <a:solidFill>
                  <a:schemeClr val="dk1"/>
                </a:solidFill>
              </a:rPr>
              <a:t>Kerry Cesareo, </a:t>
            </a:r>
            <a:r>
              <a:rPr lang="en" dirty="0">
                <a:solidFill>
                  <a:schemeClr val="dk1"/>
                </a:solidFill>
              </a:rPr>
              <a:t>World Wildlife Fund, USA</a:t>
            </a:r>
            <a:endParaRPr dirty="0">
              <a:solidFill>
                <a:schemeClr val="dk1"/>
              </a:solidFill>
            </a:endParaRPr>
          </a:p>
          <a:p>
            <a:pPr marL="457200" lvl="0" indent="-317500" algn="l" rtl="0">
              <a:lnSpc>
                <a:spcPct val="115000"/>
              </a:lnSpc>
              <a:spcBef>
                <a:spcPts val="0"/>
              </a:spcBef>
              <a:spcAft>
                <a:spcPts val="0"/>
              </a:spcAft>
              <a:buClr>
                <a:schemeClr val="dk1"/>
              </a:buClr>
              <a:buSzPts val="1400"/>
              <a:buFont typeface="Libre Franklin"/>
              <a:buChar char="●"/>
            </a:pPr>
            <a:r>
              <a:rPr lang="en" b="1" dirty="0">
                <a:solidFill>
                  <a:schemeClr val="dk1"/>
                </a:solidFill>
              </a:rPr>
              <a:t>Marcus Colchester, </a:t>
            </a:r>
            <a:r>
              <a:rPr lang="en" dirty="0">
                <a:solidFill>
                  <a:schemeClr val="dk1"/>
                </a:solidFill>
              </a:rPr>
              <a:t>Forest Peoples Programme</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b="1" dirty="0">
                <a:solidFill>
                  <a:schemeClr val="dk1"/>
                </a:solidFill>
              </a:rPr>
              <a:t>Cécile Ndjébet, </a:t>
            </a:r>
            <a:r>
              <a:rPr lang="en" dirty="0">
                <a:solidFill>
                  <a:schemeClr val="dk1"/>
                </a:solidFill>
              </a:rPr>
              <a:t>African Women’s Network for Community Management of Forests</a:t>
            </a:r>
          </a:p>
          <a:p>
            <a:pPr marL="457200" indent="-317500">
              <a:lnSpc>
                <a:spcPct val="115000"/>
              </a:lnSpc>
              <a:buClr>
                <a:schemeClr val="dk1"/>
              </a:buClr>
              <a:buSzPts val="1400"/>
              <a:buFont typeface="Arial"/>
              <a:buChar char="●"/>
            </a:pPr>
            <a:r>
              <a:rPr lang="en-US" b="1" dirty="0">
                <a:solidFill>
                  <a:schemeClr val="dk1"/>
                </a:solidFill>
              </a:rPr>
              <a:t>Carolina Toapanta</a:t>
            </a:r>
            <a:r>
              <a:rPr lang="en-US" dirty="0">
                <a:solidFill>
                  <a:schemeClr val="dk1"/>
                </a:solidFill>
              </a:rPr>
              <a:t>,</a:t>
            </a:r>
            <a:r>
              <a:rPr lang="en-US" b="1" dirty="0">
                <a:solidFill>
                  <a:schemeClr val="dk1"/>
                </a:solidFill>
              </a:rPr>
              <a:t> </a:t>
            </a:r>
            <a:r>
              <a:rPr lang="en-US" dirty="0">
                <a:solidFill>
                  <a:schemeClr val="dk1"/>
                </a:solidFill>
              </a:rPr>
              <a:t>Fundacion </a:t>
            </a:r>
            <a:r>
              <a:rPr lang="en-US" dirty="0" err="1">
                <a:solidFill>
                  <a:schemeClr val="dk1"/>
                </a:solidFill>
              </a:rPr>
              <a:t>Bomaco</a:t>
            </a:r>
            <a:endParaRPr lang="en-US" dirty="0">
              <a:solidFill>
                <a:schemeClr val="dk1"/>
              </a:solidFill>
            </a:endParaRPr>
          </a:p>
          <a:p>
            <a:pPr marL="457200" indent="-317500">
              <a:lnSpc>
                <a:spcPct val="115000"/>
              </a:lnSpc>
              <a:buClr>
                <a:schemeClr val="dk1"/>
              </a:buClr>
              <a:buSzPts val="1400"/>
              <a:buFont typeface="Arial"/>
              <a:buChar char="●"/>
            </a:pPr>
            <a:r>
              <a:rPr lang="en-US" b="1" dirty="0">
                <a:solidFill>
                  <a:schemeClr val="dk1"/>
                </a:solidFill>
              </a:rPr>
              <a:t>Alan Batista</a:t>
            </a:r>
            <a:r>
              <a:rPr lang="en-US" dirty="0">
                <a:solidFill>
                  <a:schemeClr val="dk1"/>
                </a:solidFill>
              </a:rPr>
              <a:t>, Symbiosis</a:t>
            </a:r>
          </a:p>
          <a:p>
            <a:pPr marL="457200" indent="-317500">
              <a:lnSpc>
                <a:spcPct val="115000"/>
              </a:lnSpc>
              <a:buClr>
                <a:schemeClr val="dk1"/>
              </a:buClr>
              <a:buSzPts val="1400"/>
              <a:buFont typeface="Arial"/>
              <a:buChar char="●"/>
            </a:pPr>
            <a:r>
              <a:rPr lang="en-US" b="1" dirty="0">
                <a:solidFill>
                  <a:schemeClr val="dk1"/>
                </a:solidFill>
              </a:rPr>
              <a:t>Ana Paula Kanoppa</a:t>
            </a:r>
            <a:r>
              <a:rPr lang="en-US" dirty="0">
                <a:solidFill>
                  <a:schemeClr val="dk1"/>
                </a:solidFill>
              </a:rPr>
              <a:t>, </a:t>
            </a:r>
            <a:r>
              <a:rPr lang="en-US" dirty="0" err="1">
                <a:solidFill>
                  <a:schemeClr val="dk1"/>
                </a:solidFill>
              </a:rPr>
              <a:t>Ibá</a:t>
            </a:r>
            <a:endParaRPr lang="en-US" dirty="0">
              <a:solidFill>
                <a:schemeClr val="dk1"/>
              </a:solidFill>
            </a:endParaRPr>
          </a:p>
          <a:p>
            <a:pPr marL="457200" indent="-317500">
              <a:lnSpc>
                <a:spcPct val="115000"/>
              </a:lnSpc>
              <a:buClr>
                <a:schemeClr val="dk1"/>
              </a:buClr>
              <a:buSzPts val="1400"/>
              <a:buFont typeface="Arial"/>
              <a:buChar char="●"/>
            </a:pPr>
            <a:r>
              <a:rPr lang="en-US" b="1" dirty="0">
                <a:solidFill>
                  <a:schemeClr val="dk1"/>
                </a:solidFill>
              </a:rPr>
              <a:t>Daniel Piotto</a:t>
            </a:r>
            <a:r>
              <a:rPr lang="en-US" dirty="0">
                <a:solidFill>
                  <a:schemeClr val="dk1"/>
                </a:solidFill>
              </a:rPr>
              <a:t>, Universidade Federal do Sul da Bahia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900"/>
              </a:spcBef>
              <a:spcAft>
                <a:spcPts val="0"/>
              </a:spcAft>
              <a:buNone/>
            </a:pPr>
            <a:endParaRPr sz="2400" b="1" dirty="0">
              <a:solidFill>
                <a:srgbClr val="669900"/>
              </a:solidFill>
              <a:latin typeface="Calibri"/>
              <a:ea typeface="Calibri"/>
              <a:cs typeface="Calibri"/>
              <a:sym typeface="Calibri"/>
            </a:endParaRPr>
          </a:p>
        </p:txBody>
      </p:sp>
      <p:cxnSp>
        <p:nvCxnSpPr>
          <p:cNvPr id="2" name="Google Shape;467;p81">
            <a:extLst>
              <a:ext uri="{FF2B5EF4-FFF2-40B4-BE49-F238E27FC236}">
                <a16:creationId xmlns:a16="http://schemas.microsoft.com/office/drawing/2014/main" id="{EFDEBFC3-29ED-294E-0CDB-CF27E588F8C6}"/>
              </a:ext>
            </a:extLst>
          </p:cNvPr>
          <p:cNvCxnSpPr>
            <a:cxnSpLocks/>
          </p:cNvCxnSpPr>
          <p:nvPr/>
        </p:nvCxnSpPr>
        <p:spPr>
          <a:xfrm>
            <a:off x="196200" y="878286"/>
            <a:ext cx="8817171" cy="0"/>
          </a:xfrm>
          <a:prstGeom prst="straightConnector1">
            <a:avLst/>
          </a:prstGeom>
          <a:noFill/>
          <a:ln w="19050" cap="flat" cmpd="sng">
            <a:solidFill>
              <a:srgbClr val="111111"/>
            </a:solidFill>
            <a:prstDash val="solid"/>
            <a:miter lim="800000"/>
            <a:headEnd type="none" w="sm" len="sm"/>
            <a:tailEnd type="none" w="sm" len="sm"/>
          </a:ln>
        </p:spPr>
      </p:cxnSp>
      <p:sp>
        <p:nvSpPr>
          <p:cNvPr id="6" name="Google Shape;474;p82">
            <a:extLst>
              <a:ext uri="{FF2B5EF4-FFF2-40B4-BE49-F238E27FC236}">
                <a16:creationId xmlns:a16="http://schemas.microsoft.com/office/drawing/2014/main" id="{7420774E-6C70-E60C-838F-0327A9C95F93}"/>
              </a:ext>
            </a:extLst>
          </p:cNvPr>
          <p:cNvSpPr txBox="1"/>
          <p:nvPr/>
        </p:nvSpPr>
        <p:spPr>
          <a:xfrm>
            <a:off x="4572000" y="1089144"/>
            <a:ext cx="4206100" cy="3697905"/>
          </a:xfrm>
          <a:prstGeom prst="rect">
            <a:avLst/>
          </a:prstGeom>
          <a:noFill/>
          <a:ln>
            <a:noFill/>
          </a:ln>
        </p:spPr>
        <p:txBody>
          <a:bodyPr spcFirstLastPara="1" wrap="square" lIns="91425" tIns="91425" rIns="91425" bIns="91425" anchor="t" anchorCtr="0">
            <a:spAutoFit/>
          </a:bodyPr>
          <a:lstStyle/>
          <a:p>
            <a:pPr marL="457200" indent="-317500">
              <a:lnSpc>
                <a:spcPct val="115000"/>
              </a:lnSpc>
              <a:buClr>
                <a:schemeClr val="dk1"/>
              </a:buClr>
              <a:buSzPts val="1400"/>
              <a:buFont typeface="Arial"/>
              <a:buChar char="●"/>
            </a:pPr>
            <a:r>
              <a:rPr lang="en-US" b="1" dirty="0">
                <a:solidFill>
                  <a:schemeClr val="dk1"/>
                </a:solidFill>
              </a:rPr>
              <a:t>Erica </a:t>
            </a:r>
            <a:r>
              <a:rPr lang="en-US" b="1" dirty="0" err="1">
                <a:solidFill>
                  <a:schemeClr val="dk1"/>
                </a:solidFill>
              </a:rPr>
              <a:t>Munaro</a:t>
            </a:r>
            <a:r>
              <a:rPr lang="en-US" dirty="0">
                <a:solidFill>
                  <a:schemeClr val="dk1"/>
                </a:solidFill>
              </a:rPr>
              <a:t>, Bahia Forest Forum</a:t>
            </a:r>
          </a:p>
          <a:p>
            <a:pPr marL="457200" indent="-317500">
              <a:lnSpc>
                <a:spcPct val="115000"/>
              </a:lnSpc>
              <a:buClr>
                <a:schemeClr val="dk1"/>
              </a:buClr>
              <a:buSzPts val="1400"/>
              <a:buFont typeface="Arial"/>
              <a:buChar char="●"/>
            </a:pPr>
            <a:r>
              <a:rPr lang="en-US" b="1" dirty="0">
                <a:solidFill>
                  <a:schemeClr val="dk1"/>
                </a:solidFill>
              </a:rPr>
              <a:t>Fernanda Rodrigues</a:t>
            </a:r>
            <a:r>
              <a:rPr lang="en-US" dirty="0">
                <a:solidFill>
                  <a:schemeClr val="dk1"/>
                </a:solidFill>
              </a:rPr>
              <a:t>, Brazilian Forests Dialogue</a:t>
            </a:r>
          </a:p>
          <a:p>
            <a:pPr marL="457200" indent="-317500">
              <a:lnSpc>
                <a:spcPct val="115000"/>
              </a:lnSpc>
              <a:buClr>
                <a:schemeClr val="dk1"/>
              </a:buClr>
              <a:buSzPts val="1400"/>
              <a:buFont typeface="Arial"/>
              <a:buChar char="●"/>
            </a:pPr>
            <a:r>
              <a:rPr lang="en-US" b="1" dirty="0">
                <a:solidFill>
                  <a:schemeClr val="dk1"/>
                </a:solidFill>
              </a:rPr>
              <a:t>Lyndall Bull, </a:t>
            </a:r>
            <a:r>
              <a:rPr lang="en-US" dirty="0">
                <a:solidFill>
                  <a:schemeClr val="dk1"/>
                </a:solidFill>
              </a:rPr>
              <a:t>FAO</a:t>
            </a:r>
          </a:p>
          <a:p>
            <a:pPr marL="457200" indent="-317500">
              <a:lnSpc>
                <a:spcPct val="115000"/>
              </a:lnSpc>
              <a:buClr>
                <a:schemeClr val="dk1"/>
              </a:buClr>
              <a:buSzPts val="1400"/>
              <a:buFont typeface="Arial"/>
              <a:buChar char="●"/>
            </a:pPr>
            <a:r>
              <a:rPr lang="en-US" b="1" dirty="0">
                <a:solidFill>
                  <a:schemeClr val="dk1"/>
                </a:solidFill>
              </a:rPr>
              <a:t>Márcio Braga</a:t>
            </a:r>
            <a:r>
              <a:rPr lang="en-US" dirty="0">
                <a:solidFill>
                  <a:schemeClr val="dk1"/>
                </a:solidFill>
              </a:rPr>
              <a:t>, </a:t>
            </a:r>
            <a:r>
              <a:rPr lang="en-US" dirty="0" err="1">
                <a:solidFill>
                  <a:schemeClr val="dk1"/>
                </a:solidFill>
              </a:rPr>
              <a:t>iNovaland</a:t>
            </a:r>
            <a:r>
              <a:rPr lang="en-US" dirty="0">
                <a:solidFill>
                  <a:schemeClr val="dk1"/>
                </a:solidFill>
              </a:rPr>
              <a:t> </a:t>
            </a:r>
            <a:r>
              <a:rPr lang="en-US" dirty="0" err="1">
                <a:solidFill>
                  <a:schemeClr val="dk1"/>
                </a:solidFill>
              </a:rPr>
              <a:t>Brasil</a:t>
            </a:r>
            <a:endParaRPr lang="en-US" dirty="0">
              <a:solidFill>
                <a:schemeClr val="dk1"/>
              </a:solidFill>
            </a:endParaRPr>
          </a:p>
          <a:p>
            <a:pPr marL="457200" indent="-317500">
              <a:lnSpc>
                <a:spcPct val="115000"/>
              </a:lnSpc>
              <a:buClr>
                <a:schemeClr val="dk1"/>
              </a:buClr>
              <a:buSzPts val="1400"/>
              <a:buFont typeface="Arial"/>
              <a:buChar char="●"/>
            </a:pPr>
            <a:r>
              <a:rPr lang="en-US" b="1" dirty="0">
                <a:solidFill>
                  <a:schemeClr val="dk1"/>
                </a:solidFill>
              </a:rPr>
              <a:t>Maria Otavia Crepaldi</a:t>
            </a:r>
            <a:r>
              <a:rPr lang="en-US" dirty="0">
                <a:solidFill>
                  <a:schemeClr val="dk1"/>
                </a:solidFill>
              </a:rPr>
              <a:t>, IPÊ </a:t>
            </a:r>
          </a:p>
          <a:p>
            <a:pPr marL="457200" indent="-317500">
              <a:lnSpc>
                <a:spcPct val="115000"/>
              </a:lnSpc>
              <a:buClr>
                <a:schemeClr val="dk1"/>
              </a:buClr>
              <a:buSzPts val="1400"/>
              <a:buFont typeface="Arial"/>
              <a:buChar char="●"/>
            </a:pPr>
            <a:r>
              <a:rPr lang="en-US" b="1" dirty="0">
                <a:solidFill>
                  <a:schemeClr val="dk1"/>
                </a:solidFill>
              </a:rPr>
              <a:t>Miguel Calmon, </a:t>
            </a:r>
            <a:r>
              <a:rPr lang="en-US" dirty="0">
                <a:solidFill>
                  <a:schemeClr val="dk1"/>
                </a:solidFill>
              </a:rPr>
              <a:t>Conservation International Brazil</a:t>
            </a:r>
          </a:p>
          <a:p>
            <a:pPr marL="457200" indent="-317500">
              <a:lnSpc>
                <a:spcPct val="115000"/>
              </a:lnSpc>
              <a:buClr>
                <a:schemeClr val="dk1"/>
              </a:buClr>
              <a:buSzPts val="1400"/>
              <a:buFont typeface="Arial"/>
              <a:buChar char="●"/>
            </a:pPr>
            <a:r>
              <a:rPr lang="en-US" b="1" dirty="0">
                <a:solidFill>
                  <a:schemeClr val="dk1"/>
                </a:solidFill>
              </a:rPr>
              <a:t>Patrícia Machado</a:t>
            </a:r>
            <a:r>
              <a:rPr lang="en-US" dirty="0">
                <a:solidFill>
                  <a:schemeClr val="dk1"/>
                </a:solidFill>
              </a:rPr>
              <a:t>, Suzano</a:t>
            </a:r>
          </a:p>
          <a:p>
            <a:pPr marL="457200" indent="-317500">
              <a:lnSpc>
                <a:spcPct val="115000"/>
              </a:lnSpc>
              <a:buClr>
                <a:schemeClr val="dk1"/>
              </a:buClr>
              <a:buSzPts val="1400"/>
              <a:buFont typeface="Arial"/>
              <a:buChar char="●"/>
            </a:pPr>
            <a:r>
              <a:rPr lang="en-US" b="1" dirty="0">
                <a:solidFill>
                  <a:schemeClr val="dk1"/>
                </a:solidFill>
              </a:rPr>
              <a:t>Ruth Metzel</a:t>
            </a:r>
          </a:p>
          <a:p>
            <a:pPr marL="457200" indent="-317500">
              <a:lnSpc>
                <a:spcPct val="115000"/>
              </a:lnSpc>
              <a:buClr>
                <a:schemeClr val="dk1"/>
              </a:buClr>
              <a:buSzPts val="1400"/>
              <a:buFont typeface="Arial"/>
              <a:buChar char="●"/>
            </a:pPr>
            <a:r>
              <a:rPr lang="en-US" b="1" dirty="0">
                <a:solidFill>
                  <a:schemeClr val="dk1"/>
                </a:solidFill>
              </a:rPr>
              <a:t>João Augusti</a:t>
            </a:r>
            <a:r>
              <a:rPr lang="en-US" dirty="0">
                <a:solidFill>
                  <a:schemeClr val="dk1"/>
                </a:solidFill>
              </a:rPr>
              <a:t>, </a:t>
            </a:r>
            <a:r>
              <a:rPr lang="en-US" dirty="0" err="1">
                <a:solidFill>
                  <a:schemeClr val="dk1"/>
                </a:solidFill>
              </a:rPr>
              <a:t>Bracell</a:t>
            </a:r>
            <a:r>
              <a:rPr lang="en-US" dirty="0">
                <a:solidFill>
                  <a:schemeClr val="dk1"/>
                </a:solidFill>
              </a:rPr>
              <a:t>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900"/>
              </a:spcBef>
              <a:spcAft>
                <a:spcPts val="0"/>
              </a:spcAft>
              <a:buNone/>
            </a:pPr>
            <a:endParaRPr sz="2400" b="1" dirty="0">
              <a:solidFill>
                <a:srgbClr val="6699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7"/>
          <p:cNvSpPr txBox="1">
            <a:spLocks noGrp="1"/>
          </p:cNvSpPr>
          <p:nvPr>
            <p:ph type="title"/>
          </p:nvPr>
        </p:nvSpPr>
        <p:spPr>
          <a:xfrm>
            <a:off x="312093" y="-58476"/>
            <a:ext cx="83991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dirty="0">
                <a:solidFill>
                  <a:srgbClr val="0070C0"/>
                </a:solidFill>
              </a:rPr>
              <a:t>Participant Introductions</a:t>
            </a:r>
            <a:endParaRPr sz="2800" b="1" dirty="0">
              <a:solidFill>
                <a:srgbClr val="0070C0"/>
              </a:solidFill>
            </a:endParaRPr>
          </a:p>
        </p:txBody>
      </p:sp>
      <p:sp>
        <p:nvSpPr>
          <p:cNvPr id="521" name="Google Shape;521;p87"/>
          <p:cNvSpPr txBox="1"/>
          <p:nvPr/>
        </p:nvSpPr>
        <p:spPr>
          <a:xfrm>
            <a:off x="3367725" y="1622600"/>
            <a:ext cx="4963500" cy="2672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dirty="0">
                <a:solidFill>
                  <a:schemeClr val="tx1"/>
                </a:solidFill>
              </a:rPr>
              <a:t>Name</a:t>
            </a:r>
            <a:endParaRPr sz="2800" i="1" dirty="0">
              <a:solidFill>
                <a:schemeClr val="tx1"/>
              </a:solidFill>
            </a:endParaRPr>
          </a:p>
          <a:p>
            <a:pPr marL="0" lvl="0" indent="0" algn="l" rtl="0">
              <a:spcBef>
                <a:spcPts val="0"/>
              </a:spcBef>
              <a:spcAft>
                <a:spcPts val="0"/>
              </a:spcAft>
              <a:buNone/>
            </a:pPr>
            <a:r>
              <a:rPr lang="en" sz="2800" i="1" dirty="0">
                <a:solidFill>
                  <a:schemeClr val="tx1"/>
                </a:solidFill>
              </a:rPr>
              <a:t>Organization</a:t>
            </a:r>
            <a:endParaRPr sz="2800" i="1" dirty="0">
              <a:solidFill>
                <a:schemeClr val="tx1"/>
              </a:solidFill>
            </a:endParaRPr>
          </a:p>
          <a:p>
            <a:pPr marL="0" lvl="0" indent="0" algn="l" rtl="0">
              <a:spcBef>
                <a:spcPts val="0"/>
              </a:spcBef>
              <a:spcAft>
                <a:spcPts val="0"/>
              </a:spcAft>
              <a:buNone/>
            </a:pPr>
            <a:r>
              <a:rPr lang="en" sz="2800" i="1" dirty="0">
                <a:solidFill>
                  <a:schemeClr val="tx1"/>
                </a:solidFill>
              </a:rPr>
              <a:t>Location</a:t>
            </a:r>
            <a:endParaRPr sz="2800" i="1" dirty="0">
              <a:solidFill>
                <a:schemeClr val="tx1"/>
              </a:solidFill>
            </a:endParaRPr>
          </a:p>
        </p:txBody>
      </p:sp>
      <p:pic>
        <p:nvPicPr>
          <p:cNvPr id="522" name="Google Shape;522;p87"/>
          <p:cNvPicPr preferRelativeResize="0"/>
          <p:nvPr/>
        </p:nvPicPr>
        <p:blipFill>
          <a:blip r:embed="rId3">
            <a:alphaModFix/>
          </a:blip>
          <a:stretch>
            <a:fillRect/>
          </a:stretch>
        </p:blipFill>
        <p:spPr>
          <a:xfrm>
            <a:off x="396250" y="940025"/>
            <a:ext cx="2583800" cy="3833251"/>
          </a:xfrm>
          <a:prstGeom prst="rect">
            <a:avLst/>
          </a:prstGeom>
          <a:noFill/>
          <a:ln>
            <a:noFill/>
          </a:ln>
        </p:spPr>
      </p:pic>
      <p:cxnSp>
        <p:nvCxnSpPr>
          <p:cNvPr id="4" name="Google Shape;467;p81">
            <a:extLst>
              <a:ext uri="{FF2B5EF4-FFF2-40B4-BE49-F238E27FC236}">
                <a16:creationId xmlns:a16="http://schemas.microsoft.com/office/drawing/2014/main" id="{2974F7E4-17E0-2EDE-ACFA-A676F85BB790}"/>
              </a:ext>
            </a:extLst>
          </p:cNvPr>
          <p:cNvCxnSpPr>
            <a:cxnSpLocks/>
          </p:cNvCxnSpPr>
          <p:nvPr/>
        </p:nvCxnSpPr>
        <p:spPr>
          <a:xfrm>
            <a:off x="356100" y="698672"/>
            <a:ext cx="8475807" cy="0"/>
          </a:xfrm>
          <a:prstGeom prst="straightConnector1">
            <a:avLst/>
          </a:prstGeom>
          <a:noFill/>
          <a:ln w="19050" cap="flat" cmpd="sng">
            <a:solidFill>
              <a:srgbClr val="11111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5">
          <a:extLst>
            <a:ext uri="{FF2B5EF4-FFF2-40B4-BE49-F238E27FC236}">
              <a16:creationId xmlns:a16="http://schemas.microsoft.com/office/drawing/2014/main" id="{A3AE8FB2-E0C9-2BC0-4CE3-ADFF01C85C37}"/>
            </a:ext>
          </a:extLst>
        </p:cNvPr>
        <p:cNvGrpSpPr/>
        <p:nvPr/>
      </p:nvGrpSpPr>
      <p:grpSpPr>
        <a:xfrm>
          <a:off x="0" y="0"/>
          <a:ext cx="0" cy="0"/>
          <a:chOff x="0" y="0"/>
          <a:chExt cx="0" cy="0"/>
        </a:xfrm>
      </p:grpSpPr>
      <p:pic>
        <p:nvPicPr>
          <p:cNvPr id="1026" name="Google Shape;1026;p136">
            <a:extLst>
              <a:ext uri="{FF2B5EF4-FFF2-40B4-BE49-F238E27FC236}">
                <a16:creationId xmlns:a16="http://schemas.microsoft.com/office/drawing/2014/main" id="{32C6FB9C-3A22-E3FE-CFCA-088B544F2633}"/>
              </a:ext>
            </a:extLst>
          </p:cNvPr>
          <p:cNvPicPr preferRelativeResize="0"/>
          <p:nvPr/>
        </p:nvPicPr>
        <p:blipFill>
          <a:blip r:embed="rId3">
            <a:alphaModFix/>
          </a:blip>
          <a:stretch>
            <a:fillRect/>
          </a:stretch>
        </p:blipFill>
        <p:spPr>
          <a:xfrm>
            <a:off x="0" y="73479"/>
            <a:ext cx="9144000" cy="6372456"/>
          </a:xfrm>
          <a:prstGeom prst="rect">
            <a:avLst/>
          </a:prstGeom>
          <a:noFill/>
          <a:ln>
            <a:noFill/>
          </a:ln>
        </p:spPr>
      </p:pic>
      <p:sp>
        <p:nvSpPr>
          <p:cNvPr id="1027" name="Google Shape;1027;p136">
            <a:extLst>
              <a:ext uri="{FF2B5EF4-FFF2-40B4-BE49-F238E27FC236}">
                <a16:creationId xmlns:a16="http://schemas.microsoft.com/office/drawing/2014/main" id="{33E41E9C-6746-71B4-1080-F01903CC9170}"/>
              </a:ext>
            </a:extLst>
          </p:cNvPr>
          <p:cNvSpPr/>
          <p:nvPr/>
        </p:nvSpPr>
        <p:spPr>
          <a:xfrm>
            <a:off x="0" y="-12"/>
            <a:ext cx="9144000" cy="1261500"/>
          </a:xfrm>
          <a:prstGeom prst="rect">
            <a:avLst/>
          </a:prstGeom>
          <a:solidFill>
            <a:schemeClr val="tx1">
              <a:lumMod val="75000"/>
            </a:schemeClr>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816648"/>
              </a:solidFill>
              <a:effectLst/>
              <a:uLnTx/>
              <a:uFillTx/>
              <a:latin typeface="Gill Sans"/>
              <a:ea typeface="Gill Sans"/>
              <a:cs typeface="Gill Sans"/>
              <a:sym typeface="Gill Sans"/>
            </a:endParaRPr>
          </a:p>
        </p:txBody>
      </p:sp>
      <p:sp>
        <p:nvSpPr>
          <p:cNvPr id="1028" name="Google Shape;1028;p136">
            <a:extLst>
              <a:ext uri="{FF2B5EF4-FFF2-40B4-BE49-F238E27FC236}">
                <a16:creationId xmlns:a16="http://schemas.microsoft.com/office/drawing/2014/main" id="{074DAA70-1E32-8066-5E69-30CD9504D08E}"/>
              </a:ext>
            </a:extLst>
          </p:cNvPr>
          <p:cNvSpPr txBox="1"/>
          <p:nvPr/>
        </p:nvSpPr>
        <p:spPr>
          <a:xfrm>
            <a:off x="603150" y="334950"/>
            <a:ext cx="7937700" cy="591600"/>
          </a:xfrm>
          <a:prstGeom prst="rect">
            <a:avLst/>
          </a:prstGeom>
          <a:noFill/>
          <a:ln>
            <a:noFill/>
          </a:ln>
        </p:spPr>
        <p:txBody>
          <a:bodyPr spcFirstLastPara="1" wrap="square" lIns="68575" tIns="34275" rIns="68575" bIns="34275" anchor="b" anchorCtr="0">
            <a:noAutofit/>
          </a:bodyPr>
          <a:lstStyle/>
          <a:p>
            <a:pPr marL="0" marR="0" lvl="0" indent="0" algn="ctr" defTabSz="914400" rtl="0" eaLnBrk="1" fontAlgn="auto" latinLnBrk="0" hangingPunct="1">
              <a:lnSpc>
                <a:spcPct val="90000"/>
              </a:lnSpc>
              <a:spcBef>
                <a:spcPts val="0"/>
              </a:spcBef>
              <a:spcAft>
                <a:spcPts val="0"/>
              </a:spcAft>
              <a:buClr>
                <a:srgbClr val="FCF3C9"/>
              </a:buClr>
              <a:buSzPts val="1800"/>
              <a:buFont typeface="Calibri"/>
              <a:buNone/>
              <a:tabLst/>
              <a:defRPr/>
            </a:pPr>
            <a:r>
              <a:rPr kumimoji="0" lang="en" sz="3200" b="0" i="1" u="none" strike="noStrike" kern="0" cap="none" spc="0" normalizeH="0" baseline="0" noProof="0" dirty="0">
                <a:ln>
                  <a:noFill/>
                </a:ln>
                <a:solidFill>
                  <a:srgbClr val="FFFFFF"/>
                </a:solidFill>
                <a:effectLst/>
                <a:uLnTx/>
                <a:uFillTx/>
                <a:latin typeface="Franklin Gothic"/>
                <a:ea typeface="Franklin Gothic"/>
                <a:cs typeface="Franklin Gothic"/>
                <a:sym typeface="Franklin Gothic"/>
              </a:rPr>
              <a:t>Dialogue Ground Rules </a:t>
            </a:r>
            <a:endParaRPr kumimoji="0" sz="35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pic>
        <p:nvPicPr>
          <p:cNvPr id="1029" name="Google Shape;1029;p136">
            <a:extLst>
              <a:ext uri="{FF2B5EF4-FFF2-40B4-BE49-F238E27FC236}">
                <a16:creationId xmlns:a16="http://schemas.microsoft.com/office/drawing/2014/main" id="{D53B85BB-128D-F6C5-B253-FCED4845F1C3}"/>
              </a:ext>
            </a:extLst>
          </p:cNvPr>
          <p:cNvPicPr preferRelativeResize="0"/>
          <p:nvPr/>
        </p:nvPicPr>
        <p:blipFill>
          <a:blip r:embed="rId4">
            <a:alphaModFix/>
          </a:blip>
          <a:stretch>
            <a:fillRect/>
          </a:stretch>
        </p:blipFill>
        <p:spPr>
          <a:xfrm>
            <a:off x="8207663" y="4488056"/>
            <a:ext cx="936338" cy="655443"/>
          </a:xfrm>
          <a:prstGeom prst="rect">
            <a:avLst/>
          </a:prstGeom>
          <a:noFill/>
          <a:ln>
            <a:noFill/>
          </a:ln>
        </p:spPr>
      </p:pic>
    </p:spTree>
    <p:extLst>
      <p:ext uri="{BB962C8B-B14F-4D97-AF65-F5344CB8AC3E}">
        <p14:creationId xmlns:p14="http://schemas.microsoft.com/office/powerpoint/2010/main" val="578716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9"/>
        <p:cNvGrpSpPr/>
        <p:nvPr/>
      </p:nvGrpSpPr>
      <p:grpSpPr>
        <a:xfrm>
          <a:off x="0" y="0"/>
          <a:ext cx="0" cy="0"/>
          <a:chOff x="0" y="0"/>
          <a:chExt cx="0" cy="0"/>
        </a:xfrm>
      </p:grpSpPr>
      <p:pic>
        <p:nvPicPr>
          <p:cNvPr id="480" name="Google Shape;480;p83"/>
          <p:cNvPicPr preferRelativeResize="0"/>
          <p:nvPr/>
        </p:nvPicPr>
        <p:blipFill>
          <a:blip r:embed="rId3">
            <a:alphaModFix/>
          </a:blip>
          <a:stretch>
            <a:fillRect/>
          </a:stretch>
        </p:blipFill>
        <p:spPr>
          <a:xfrm>
            <a:off x="5286375" y="0"/>
            <a:ext cx="3857626" cy="5143501"/>
          </a:xfrm>
          <a:prstGeom prst="rect">
            <a:avLst/>
          </a:prstGeom>
          <a:noFill/>
          <a:ln>
            <a:noFill/>
          </a:ln>
        </p:spPr>
      </p:pic>
      <p:sp>
        <p:nvSpPr>
          <p:cNvPr id="481" name="Google Shape;481;p83"/>
          <p:cNvSpPr/>
          <p:nvPr/>
        </p:nvSpPr>
        <p:spPr>
          <a:xfrm>
            <a:off x="7"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482" name="Google Shape;482;p83"/>
          <p:cNvSpPr txBox="1">
            <a:spLocks noGrp="1"/>
          </p:cNvSpPr>
          <p:nvPr>
            <p:ph type="subTitle" idx="1"/>
          </p:nvPr>
        </p:nvSpPr>
        <p:spPr>
          <a:xfrm>
            <a:off x="451250" y="524075"/>
            <a:ext cx="4576200" cy="3964200"/>
          </a:xfrm>
          <a:prstGeom prst="rect">
            <a:avLst/>
          </a:prstGeom>
          <a:solidFill>
            <a:srgbClr val="FFFFFF"/>
          </a:solidFill>
          <a:ln>
            <a:noFill/>
          </a:ln>
        </p:spPr>
        <p:txBody>
          <a:bodyPr spcFirstLastPara="1" wrap="square" lIns="68575" tIns="34275" rIns="68575" bIns="34275" anchor="t" anchorCtr="0">
            <a:normAutofit/>
          </a:bodyPr>
          <a:lstStyle/>
          <a:p>
            <a:pPr marL="0" lvl="0" indent="0" algn="ctr" rtl="0">
              <a:spcBef>
                <a:spcPts val="800"/>
              </a:spcBef>
              <a:spcAft>
                <a:spcPts val="0"/>
              </a:spcAft>
              <a:buClr>
                <a:schemeClr val="dk2"/>
              </a:buClr>
              <a:buSzPct val="41935"/>
              <a:buNone/>
            </a:pPr>
            <a:r>
              <a:rPr lang="en" sz="3100" b="1" dirty="0">
                <a:solidFill>
                  <a:srgbClr val="0070C0"/>
                </a:solidFill>
                <a:latin typeface="Arial"/>
                <a:ea typeface="Arial"/>
                <a:cs typeface="Arial"/>
                <a:sym typeface="Arial"/>
              </a:rPr>
              <a:t>Dialogue Ground Rules</a:t>
            </a:r>
            <a:endParaRPr sz="3100" b="1" dirty="0">
              <a:solidFill>
                <a:srgbClr val="0070C0"/>
              </a:solidFill>
              <a:latin typeface="Arial"/>
              <a:ea typeface="Arial"/>
              <a:cs typeface="Arial"/>
              <a:sym typeface="Arial"/>
            </a:endParaRPr>
          </a:p>
          <a:p>
            <a:pPr marL="0" lvl="0" indent="0" algn="l" rtl="0">
              <a:spcBef>
                <a:spcPts val="0"/>
              </a:spcBef>
              <a:spcAft>
                <a:spcPts val="0"/>
              </a:spcAft>
              <a:buNone/>
            </a:pPr>
            <a:endParaRPr lang="en" b="1" dirty="0">
              <a:solidFill>
                <a:srgbClr val="5F833E"/>
              </a:solidFill>
              <a:latin typeface="Arial"/>
              <a:ea typeface="Arial"/>
              <a:cs typeface="Arial"/>
              <a:sym typeface="Arial"/>
            </a:endParaRPr>
          </a:p>
          <a:p>
            <a:pPr marL="0" lvl="0" indent="0" algn="l" rtl="0">
              <a:spcBef>
                <a:spcPts val="0"/>
              </a:spcBef>
              <a:spcAft>
                <a:spcPts val="0"/>
              </a:spcAft>
              <a:buNone/>
            </a:pPr>
            <a:r>
              <a:rPr lang="en" dirty="0">
                <a:solidFill>
                  <a:schemeClr val="bg1">
                    <a:lumMod val="50000"/>
                  </a:schemeClr>
                </a:solidFill>
                <a:latin typeface="Arial"/>
                <a:ea typeface="Arial"/>
                <a:cs typeface="Arial"/>
                <a:sym typeface="Arial"/>
              </a:rPr>
              <a:t>TFD operates under the Chatham House Rule</a:t>
            </a:r>
            <a:endParaRPr dirty="0">
              <a:solidFill>
                <a:schemeClr val="bg1">
                  <a:lumMod val="50000"/>
                </a:schemeClr>
              </a:solidFill>
              <a:latin typeface="Arial"/>
              <a:ea typeface="Arial"/>
              <a:cs typeface="Arial"/>
              <a:sym typeface="Arial"/>
            </a:endParaRPr>
          </a:p>
          <a:p>
            <a:pPr marL="0" lvl="0" indent="0" algn="l" rtl="0">
              <a:spcBef>
                <a:spcPts val="0"/>
              </a:spcBef>
              <a:spcAft>
                <a:spcPts val="0"/>
              </a:spcAft>
              <a:buNone/>
            </a:pPr>
            <a:endParaRPr i="1" dirty="0">
              <a:solidFill>
                <a:schemeClr val="bg1">
                  <a:lumMod val="50000"/>
                </a:schemeClr>
              </a:solidFill>
              <a:latin typeface="Arial"/>
              <a:ea typeface="Arial"/>
              <a:cs typeface="Arial"/>
              <a:sym typeface="Arial"/>
            </a:endParaRPr>
          </a:p>
          <a:p>
            <a:pPr marL="0" lvl="0" indent="0" algn="ctr" rtl="0">
              <a:spcBef>
                <a:spcPts val="0"/>
              </a:spcBef>
              <a:spcAft>
                <a:spcPts val="0"/>
              </a:spcAft>
              <a:buNone/>
            </a:pPr>
            <a:r>
              <a:rPr lang="en" sz="2100" i="1" dirty="0">
                <a:solidFill>
                  <a:schemeClr val="bg1">
                    <a:lumMod val="50000"/>
                  </a:schemeClr>
                </a:solidFill>
                <a:latin typeface="Arial"/>
                <a:ea typeface="Arial"/>
                <a:cs typeface="Arial"/>
                <a:sym typeface="Arial"/>
              </a:rPr>
              <a:t>“Participants are free to use the information received, but neither the identity nor the affiliation of the speaker(s), nor that of any other participant, may be revealed.” </a:t>
            </a:r>
            <a:endParaRPr i="0" dirty="0">
              <a:solidFill>
                <a:schemeClr val="bg1">
                  <a:lumMod val="50000"/>
                </a:schemeClr>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pic>
        <p:nvPicPr>
          <p:cNvPr id="487" name="Google Shape;487;p84"/>
          <p:cNvPicPr preferRelativeResize="0"/>
          <p:nvPr/>
        </p:nvPicPr>
        <p:blipFill>
          <a:blip r:embed="rId3">
            <a:alphaModFix/>
          </a:blip>
          <a:stretch>
            <a:fillRect/>
          </a:stretch>
        </p:blipFill>
        <p:spPr>
          <a:xfrm>
            <a:off x="5251175" y="-155313"/>
            <a:ext cx="3992226" cy="5322976"/>
          </a:xfrm>
          <a:prstGeom prst="rect">
            <a:avLst/>
          </a:prstGeom>
          <a:noFill/>
          <a:ln>
            <a:noFill/>
          </a:ln>
        </p:spPr>
      </p:pic>
      <p:sp>
        <p:nvSpPr>
          <p:cNvPr id="488" name="Google Shape;488;p84"/>
          <p:cNvSpPr/>
          <p:nvPr/>
        </p:nvSpPr>
        <p:spPr>
          <a:xfrm>
            <a:off x="7" y="1"/>
            <a:ext cx="5612100" cy="5143500"/>
          </a:xfrm>
          <a:prstGeom prst="rect">
            <a:avLst/>
          </a:prstGeom>
          <a:solidFill>
            <a:srgbClr val="5F833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489" name="Google Shape;489;p84"/>
          <p:cNvSpPr txBox="1">
            <a:spLocks noGrp="1"/>
          </p:cNvSpPr>
          <p:nvPr>
            <p:ph type="subTitle" idx="1"/>
          </p:nvPr>
        </p:nvSpPr>
        <p:spPr>
          <a:xfrm>
            <a:off x="451250" y="524075"/>
            <a:ext cx="4576200" cy="3964200"/>
          </a:xfrm>
          <a:prstGeom prst="rect">
            <a:avLst/>
          </a:prstGeom>
          <a:solidFill>
            <a:srgbClr val="FFFFFF"/>
          </a:solidFill>
          <a:ln>
            <a:noFill/>
          </a:ln>
        </p:spPr>
        <p:txBody>
          <a:bodyPr spcFirstLastPara="1" wrap="square" lIns="68575" tIns="34275" rIns="68575" bIns="34275" anchor="t" anchorCtr="0">
            <a:normAutofit lnSpcReduction="10000"/>
          </a:bodyPr>
          <a:lstStyle/>
          <a:p>
            <a:pPr marL="0" lvl="0" indent="0" algn="ctr" rtl="0">
              <a:spcBef>
                <a:spcPts val="800"/>
              </a:spcBef>
              <a:spcAft>
                <a:spcPts val="0"/>
              </a:spcAft>
              <a:buClr>
                <a:schemeClr val="dk2"/>
              </a:buClr>
              <a:buSzPct val="32499"/>
              <a:buNone/>
            </a:pPr>
            <a:r>
              <a:rPr lang="en" sz="3000" b="1" dirty="0">
                <a:solidFill>
                  <a:srgbClr val="0070C0"/>
                </a:solidFill>
                <a:latin typeface="Arial"/>
                <a:ea typeface="Arial"/>
                <a:cs typeface="Arial"/>
                <a:sym typeface="Arial"/>
              </a:rPr>
              <a:t>Dialogue Ground Rules</a:t>
            </a:r>
            <a:endParaRPr sz="3000" dirty="0">
              <a:solidFill>
                <a:srgbClr val="111111"/>
              </a:solidFill>
              <a:latin typeface="Arial"/>
              <a:ea typeface="Arial"/>
              <a:cs typeface="Arial"/>
              <a:sym typeface="Arial"/>
            </a:endParaRPr>
          </a:p>
          <a:p>
            <a:pPr marL="457200" lvl="0" indent="0" algn="l" rtl="0">
              <a:spcBef>
                <a:spcPts val="0"/>
              </a:spcBef>
              <a:spcAft>
                <a:spcPts val="0"/>
              </a:spcAft>
              <a:buNone/>
            </a:pP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Engage in the “spirit of dialogue”</a:t>
            </a: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Practice active listening</a:t>
            </a: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Participate as individual </a:t>
            </a: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Take space, make space</a:t>
            </a: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Help define and own the outcomes</a:t>
            </a:r>
            <a:endParaRPr dirty="0">
              <a:solidFill>
                <a:schemeClr val="bg1">
                  <a:lumMod val="50000"/>
                </a:schemeClr>
              </a:solidFill>
              <a:latin typeface="Arial"/>
              <a:ea typeface="Arial"/>
              <a:cs typeface="Arial"/>
              <a:sym typeface="Arial"/>
            </a:endParaRPr>
          </a:p>
          <a:p>
            <a:pPr marL="457200" lvl="0" indent="-331787" algn="l" rtl="0">
              <a:spcBef>
                <a:spcPts val="0"/>
              </a:spcBef>
              <a:spcAft>
                <a:spcPts val="0"/>
              </a:spcAft>
              <a:buClr>
                <a:srgbClr val="0070C0"/>
              </a:buClr>
              <a:buSzPct val="62500"/>
              <a:buFont typeface="Arial"/>
              <a:buChar char="●"/>
            </a:pPr>
            <a:r>
              <a:rPr lang="en" dirty="0">
                <a:solidFill>
                  <a:schemeClr val="bg1">
                    <a:lumMod val="50000"/>
                  </a:schemeClr>
                </a:solidFill>
                <a:latin typeface="Arial"/>
                <a:ea typeface="Arial"/>
                <a:cs typeface="Arial"/>
                <a:sym typeface="Arial"/>
              </a:rPr>
              <a:t>Use structured interventions in plenary- name tent</a:t>
            </a:r>
            <a:endParaRPr i="0" dirty="0">
              <a:solidFill>
                <a:schemeClr val="bg1">
                  <a:lumMod val="50000"/>
                </a:schemeClr>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FrameVTI">
  <a:themeElements>
    <a:clrScheme name="AnalogousFromLightSeedRightStep">
      <a:dk1>
        <a:srgbClr val="669900"/>
      </a:dk1>
      <a:lt1>
        <a:srgbClr val="FCF3C9"/>
      </a:lt1>
      <a:dk2>
        <a:srgbClr val="816648"/>
      </a:dk2>
      <a:lt2>
        <a:srgbClr val="6FC05F"/>
      </a:lt2>
      <a:accent1>
        <a:srgbClr val="F8A436"/>
      </a:accent1>
      <a:accent2>
        <a:srgbClr val="E5B928"/>
      </a:accent2>
      <a:accent3>
        <a:srgbClr val="9BCBED"/>
      </a:accent3>
      <a:accent4>
        <a:srgbClr val="CFE8F8"/>
      </a:accent4>
      <a:accent5>
        <a:srgbClr val="80AE72"/>
      </a:accent5>
      <a:accent6>
        <a:srgbClr val="63B371"/>
      </a:accent6>
      <a:hlink>
        <a:srgbClr val="588C92"/>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assicFrameVTI">
  <a:themeElements>
    <a:clrScheme name="AnalogousFromLightSeedRightStep">
      <a:dk1>
        <a:srgbClr val="669900"/>
      </a:dk1>
      <a:lt1>
        <a:srgbClr val="FCF3C9"/>
      </a:lt1>
      <a:dk2>
        <a:srgbClr val="816648"/>
      </a:dk2>
      <a:lt2>
        <a:srgbClr val="6FC05F"/>
      </a:lt2>
      <a:accent1>
        <a:srgbClr val="F8A436"/>
      </a:accent1>
      <a:accent2>
        <a:srgbClr val="E5B928"/>
      </a:accent2>
      <a:accent3>
        <a:srgbClr val="9BCBED"/>
      </a:accent3>
      <a:accent4>
        <a:srgbClr val="CFE8F8"/>
      </a:accent4>
      <a:accent5>
        <a:srgbClr val="80AE72"/>
      </a:accent5>
      <a:accent6>
        <a:srgbClr val="63B371"/>
      </a:accent6>
      <a:hlink>
        <a:srgbClr val="588C92"/>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1154</Words>
  <Application>Microsoft Office PowerPoint</Application>
  <PresentationFormat>On-screen Show (16:9)</PresentationFormat>
  <Paragraphs>153</Paragraphs>
  <Slides>21</Slides>
  <Notes>21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21</vt:i4>
      </vt:variant>
    </vt:vector>
  </HeadingPairs>
  <TitlesOfParts>
    <vt:vector size="38" baseType="lpstr">
      <vt:lpstr>Libre Franklin Light</vt:lpstr>
      <vt:lpstr>Libre Franklin ExtraLight</vt:lpstr>
      <vt:lpstr>Libre Franklin</vt:lpstr>
      <vt:lpstr>Gill Sans</vt:lpstr>
      <vt:lpstr>Sorts Mill Goudy</vt:lpstr>
      <vt:lpstr>Arial</vt:lpstr>
      <vt:lpstr>Georgia</vt:lpstr>
      <vt:lpstr>Roboto Slab</vt:lpstr>
      <vt:lpstr>Roboto</vt:lpstr>
      <vt:lpstr>Franklin Gothic</vt:lpstr>
      <vt:lpstr>Calibri</vt:lpstr>
      <vt:lpstr>Libre Franklin Medium</vt:lpstr>
      <vt:lpstr>Simple Light</vt:lpstr>
      <vt:lpstr>Default Design</vt:lpstr>
      <vt:lpstr>ClassicFrameVTI</vt:lpstr>
      <vt:lpstr>Marina</vt:lpstr>
      <vt:lpstr>ClassicFrameVTI</vt:lpstr>
      <vt:lpstr>PowerPoint Presentation</vt:lpstr>
      <vt:lpstr>Monday 4 May</vt:lpstr>
      <vt:lpstr>PowerPoint Presentation</vt:lpstr>
      <vt:lpstr>Maurem Alves Klabin</vt:lpstr>
      <vt:lpstr>Advisory Group Members</vt:lpstr>
      <vt:lpstr>Participant Introductions</vt:lpstr>
      <vt:lpstr>PowerPoint Presentation</vt:lpstr>
      <vt:lpstr>PowerPoint Presentation</vt:lpstr>
      <vt:lpstr>PowerPoint Presentation</vt:lpstr>
      <vt:lpstr>PowerPoint Presentation</vt:lpstr>
      <vt:lpstr>TFD Origins</vt:lpstr>
      <vt:lpstr>TFD Theory of Change</vt:lpstr>
      <vt:lpstr>TFD By The Numbers</vt:lpstr>
      <vt:lpstr>PowerPoint Presentation</vt:lpstr>
      <vt:lpstr>PowerPoint Presentation</vt:lpstr>
      <vt:lpstr>PowerPoint Presentation</vt:lpstr>
      <vt:lpstr>PowerPoint Presentation</vt:lpstr>
      <vt:lpstr>PowerPoint Presentation</vt:lpstr>
      <vt:lpstr>Brazil Dialogue Objectives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Dunning, Gary</dc:creator>
  <cp:lastModifiedBy>Dunning, Gary</cp:lastModifiedBy>
  <cp:revision>8</cp:revision>
  <dcterms:modified xsi:type="dcterms:W3CDTF">2026-05-04T21:14:58Z</dcterms:modified>
</cp:coreProperties>
</file>