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5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4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6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8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9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F977C-E7E2-4F44-8F78-C416FD85A29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E9DF-AAEF-4116-9EAD-F70E8D61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1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Questions from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counts as deforestation-free?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are the priority policy challenges?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could a deforestation-free demonstration initiative at scale look like on a landscape or jurisdictional level?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321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631065"/>
            <a:ext cx="11153104" cy="5962918"/>
          </a:xfrm>
        </p:spPr>
        <p:txBody>
          <a:bodyPr>
            <a:normAutofit/>
          </a:bodyPr>
          <a:lstStyle/>
          <a:p>
            <a:pPr marL="742950" lvl="0" indent="-742950" algn="l"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/>
              <a:t>counts as deforestation-free</a:t>
            </a:r>
            <a:r>
              <a:rPr lang="en-US" sz="3600" dirty="0" smtClean="0"/>
              <a:t>?</a:t>
            </a:r>
          </a:p>
          <a:p>
            <a:pPr lvl="0" algn="l"/>
            <a:endParaRPr lang="en-US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Balancing adaptability to local context with </a:t>
            </a:r>
            <a:r>
              <a:rPr lang="en-US" sz="3200" dirty="0" smtClean="0"/>
              <a:t>consistency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Avoiding </a:t>
            </a:r>
            <a:r>
              <a:rPr lang="en-US" sz="3200" dirty="0"/>
              <a:t>inconsistency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confusing proliferation of </a:t>
            </a:r>
            <a:r>
              <a:rPr lang="en-US" sz="3200" dirty="0" smtClean="0"/>
              <a:t>standards/systems/claims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Best practices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US" sz="2800" dirty="0" smtClean="0"/>
              <a:t>Transparency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US" sz="2800" dirty="0" smtClean="0"/>
              <a:t>Verification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US" sz="2800" dirty="0" smtClean="0"/>
              <a:t>Grievance mechanisms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Acceptable </a:t>
            </a:r>
            <a:r>
              <a:rPr lang="en-US" sz="3200" dirty="0"/>
              <a:t>conversion (e.g. communities planting on </a:t>
            </a:r>
            <a:r>
              <a:rPr lang="en-US" sz="3200" dirty="0" err="1"/>
              <a:t>adat</a:t>
            </a:r>
            <a:r>
              <a:rPr lang="en-US" sz="3200" dirty="0"/>
              <a:t> land; developing  non-HCV/HCS </a:t>
            </a:r>
            <a:r>
              <a:rPr lang="en-US" sz="3200" dirty="0" smtClean="0"/>
              <a:t>areas)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Building </a:t>
            </a:r>
            <a:r>
              <a:rPr lang="en-US" sz="3200" dirty="0"/>
              <a:t>on / not duplicating voluntary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5979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553792" y="631065"/>
            <a:ext cx="11153104" cy="596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2.    What are the priority policy challenges?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3200" dirty="0" err="1" smtClean="0"/>
              <a:t>Tenurial</a:t>
            </a:r>
            <a:r>
              <a:rPr lang="en-US" sz="3200" dirty="0" smtClean="0"/>
              <a:t> and legal uncertainty are at the very core of the problem</a:t>
            </a:r>
          </a:p>
          <a:p>
            <a:r>
              <a:rPr lang="en-US" sz="3200" dirty="0" smtClean="0"/>
              <a:t>What policies/regulations need to be revised/supported/continued?(E.g. how can we accelerate and improve spatial planning?)</a:t>
            </a:r>
          </a:p>
          <a:p>
            <a:r>
              <a:rPr lang="en-US" sz="3200" dirty="0" smtClean="0"/>
              <a:t>How can we develop agreed spatial data around key thematic areas such as </a:t>
            </a:r>
            <a:r>
              <a:rPr lang="en-US" sz="3200" dirty="0" err="1" smtClean="0"/>
              <a:t>adat</a:t>
            </a:r>
            <a:r>
              <a:rPr lang="en-US" sz="3200" dirty="0" smtClean="0"/>
              <a:t> land, concessions, no-go zones, </a:t>
            </a:r>
            <a:r>
              <a:rPr lang="en-US" sz="3200" dirty="0" err="1" smtClean="0"/>
              <a:t>peatland</a:t>
            </a:r>
            <a:r>
              <a:rPr lang="en-US" sz="3200" dirty="0" smtClean="0"/>
              <a:t>, etc.?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655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553792" y="631064"/>
            <a:ext cx="11153104" cy="6091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3.    </a:t>
            </a:r>
            <a:r>
              <a:rPr lang="en-US" sz="3600" dirty="0" smtClean="0"/>
              <a:t>What could a deforestation-free demonstration initiative at scale look like on a landscape or jurisdictional level?</a:t>
            </a:r>
            <a:endParaRPr lang="en-US" sz="1600" dirty="0" smtClean="0"/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sz="3200" dirty="0" smtClean="0"/>
              <a:t>What scale is appropriate to demonstrate successful scalable mechanisms?</a:t>
            </a:r>
          </a:p>
          <a:p>
            <a:r>
              <a:rPr lang="en-US" sz="3200" dirty="0" smtClean="0"/>
              <a:t>Size of the landscape</a:t>
            </a:r>
          </a:p>
          <a:p>
            <a:r>
              <a:rPr lang="en-US" sz="3200" dirty="0" smtClean="0"/>
              <a:t>What coordination mechanisms would be appropriate?</a:t>
            </a:r>
          </a:p>
          <a:p>
            <a:r>
              <a:rPr lang="en-US" sz="3200" dirty="0" smtClean="0"/>
              <a:t>Minimal requirements for success (e.g. who needs to be on board)</a:t>
            </a:r>
          </a:p>
          <a:p>
            <a:r>
              <a:rPr lang="en-US" sz="3200" dirty="0" smtClean="0"/>
              <a:t>“Ingredients” of landscape projects/interventions and advocacy efforts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6266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Office Theme</vt:lpstr>
      <vt:lpstr>Key Questions from Day 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Questions from Day 1</dc:title>
  <dc:creator>Akiva Fishman</dc:creator>
  <cp:lastModifiedBy>Akiva Fishman</cp:lastModifiedBy>
  <cp:revision>3</cp:revision>
  <dcterms:created xsi:type="dcterms:W3CDTF">2015-05-02T01:17:00Z</dcterms:created>
  <dcterms:modified xsi:type="dcterms:W3CDTF">2015-05-02T01:30:34Z</dcterms:modified>
</cp:coreProperties>
</file>