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0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3EFF-9D49-4E74-9D34-DE8D3DF04A32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3CF2-948C-47C7-81AE-545BB30FE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60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3EFF-9D49-4E74-9D34-DE8D3DF04A32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3CF2-948C-47C7-81AE-545BB30FE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16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3EFF-9D49-4E74-9D34-DE8D3DF04A32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3CF2-948C-47C7-81AE-545BB30FE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81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3EFF-9D49-4E74-9D34-DE8D3DF04A32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3CF2-948C-47C7-81AE-545BB30FE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86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3EFF-9D49-4E74-9D34-DE8D3DF04A32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3CF2-948C-47C7-81AE-545BB30FE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9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3EFF-9D49-4E74-9D34-DE8D3DF04A32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3CF2-948C-47C7-81AE-545BB30FE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84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3EFF-9D49-4E74-9D34-DE8D3DF04A32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3CF2-948C-47C7-81AE-545BB30FE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667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3EFF-9D49-4E74-9D34-DE8D3DF04A32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3CF2-948C-47C7-81AE-545BB30FE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67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3EFF-9D49-4E74-9D34-DE8D3DF04A32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3CF2-948C-47C7-81AE-545BB30FE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44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3EFF-9D49-4E74-9D34-DE8D3DF04A32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3CF2-948C-47C7-81AE-545BB30FE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00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3EFF-9D49-4E74-9D34-DE8D3DF04A32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3CF2-948C-47C7-81AE-545BB30FE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33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43EFF-9D49-4E74-9D34-DE8D3DF04A32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C3CF2-948C-47C7-81AE-545BB30FE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16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737"/>
            <a:ext cx="8874868" cy="75875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Group Presentations 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13626"/>
            <a:ext cx="9144000" cy="4513634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519783"/>
              </p:ext>
            </p:extLst>
          </p:nvPr>
        </p:nvGraphicFramePr>
        <p:xfrm>
          <a:off x="1342417" y="914400"/>
          <a:ext cx="9708204" cy="5412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6815"/>
                <a:gridCol w="8931389"/>
              </a:tblGrid>
              <a:tr h="5412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Key Actions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117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Mapping of stakeholders (who is doing what and where); joint leadership and joint efforts (1; 3;)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12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Resource efficiency  (1;2)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12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Policies </a:t>
                      </a:r>
                      <a:r>
                        <a:rPr lang="en-US" sz="2400" dirty="0" smtClean="0">
                          <a:effectLst/>
                        </a:rPr>
                        <a:t>Regulations </a:t>
                      </a:r>
                      <a:r>
                        <a:rPr lang="en-US" sz="2400" dirty="0">
                          <a:effectLst/>
                        </a:rPr>
                        <a:t>and </a:t>
                      </a:r>
                      <a:r>
                        <a:rPr lang="en-US" sz="2400" dirty="0" smtClean="0">
                          <a:effectLst/>
                        </a:rPr>
                        <a:t>Guidelines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117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Awareness and sensitization of districts, wards, village and community level stakeholders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12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Develop learning and demonstration of sustainable </a:t>
                      </a:r>
                      <a:r>
                        <a:rPr lang="en-US" sz="2400" dirty="0" smtClean="0">
                          <a:effectLst/>
                        </a:rPr>
                        <a:t>LUPs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12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Improve involvement and participation </a:t>
                      </a:r>
                      <a:r>
                        <a:rPr lang="en-US" sz="2400" dirty="0" smtClean="0">
                          <a:effectLst/>
                        </a:rPr>
                        <a:t>of </a:t>
                      </a:r>
                      <a:r>
                        <a:rPr lang="en-US" sz="2400" dirty="0">
                          <a:effectLst/>
                        </a:rPr>
                        <a:t>all stakeholders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12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Inclusive resource mobilization  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12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Capacity building of communities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6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Group Presentations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Presentations</dc:title>
  <dc:creator>USER</dc:creator>
  <cp:lastModifiedBy>USER</cp:lastModifiedBy>
  <cp:revision>4</cp:revision>
  <dcterms:created xsi:type="dcterms:W3CDTF">2017-06-14T12:07:11Z</dcterms:created>
  <dcterms:modified xsi:type="dcterms:W3CDTF">2017-06-14T12:34:22Z</dcterms:modified>
</cp:coreProperties>
</file>